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8" r:id="rId3"/>
    <p:sldId id="299" r:id="rId4"/>
    <p:sldId id="304" r:id="rId5"/>
    <p:sldId id="300" r:id="rId6"/>
    <p:sldId id="305" r:id="rId7"/>
    <p:sldId id="301" r:id="rId8"/>
    <p:sldId id="343" r:id="rId9"/>
    <p:sldId id="344" r:id="rId10"/>
    <p:sldId id="306" r:id="rId11"/>
    <p:sldId id="345" r:id="rId12"/>
    <p:sldId id="259" r:id="rId13"/>
    <p:sldId id="308" r:id="rId14"/>
    <p:sldId id="309" r:id="rId15"/>
    <p:sldId id="314" r:id="rId16"/>
    <p:sldId id="310" r:id="rId17"/>
    <p:sldId id="311" r:id="rId18"/>
    <p:sldId id="315" r:id="rId19"/>
    <p:sldId id="329" r:id="rId20"/>
    <p:sldId id="312" r:id="rId21"/>
    <p:sldId id="319" r:id="rId22"/>
    <p:sldId id="313" r:id="rId23"/>
    <p:sldId id="346" r:id="rId24"/>
    <p:sldId id="263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285" r:id="rId4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1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2214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6AE252-9BB4-4EA4-9E6A-1CAA7A0E084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0E26811-EEE2-44F2-B958-103C867D1BCB}">
      <dgm:prSet phldrT="[文字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dirty="0" smtClean="0">
              <a:solidFill>
                <a:schemeClr val="tx1"/>
              </a:solidFill>
            </a:rPr>
            <a:t>CEO</a:t>
          </a:r>
          <a:endParaRPr lang="zh-TW" altLang="en-US" dirty="0">
            <a:solidFill>
              <a:schemeClr val="tx1"/>
            </a:solidFill>
          </a:endParaRPr>
        </a:p>
      </dgm:t>
    </dgm:pt>
    <dgm:pt modelId="{94855A05-449E-4FB4-B3F0-BEA371183A84}" type="parTrans" cxnId="{22CF3E8F-441E-4463-973E-EE3BB9466197}">
      <dgm:prSet/>
      <dgm:spPr/>
      <dgm:t>
        <a:bodyPr/>
        <a:lstStyle/>
        <a:p>
          <a:endParaRPr lang="zh-TW" altLang="en-US"/>
        </a:p>
      </dgm:t>
    </dgm:pt>
    <dgm:pt modelId="{1608DA90-694C-4DA1-B488-9CCC115F21DF}" type="sibTrans" cxnId="{22CF3E8F-441E-4463-973E-EE3BB9466197}">
      <dgm:prSet/>
      <dgm:spPr/>
      <dgm:t>
        <a:bodyPr/>
        <a:lstStyle/>
        <a:p>
          <a:endParaRPr lang="zh-TW" altLang="en-US"/>
        </a:p>
      </dgm:t>
    </dgm:pt>
    <dgm:pt modelId="{4DE2F67F-CF3B-40D7-8F78-F7E24B203EEB}">
      <dgm:prSet phldrT="[文字]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生產經理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100EFDCF-26E9-4927-9EFB-4EE0F0509BB9}" type="parTrans" cxnId="{BF11A0A6-DF72-4591-90E9-E5A23ECE7033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FAEDC921-C892-40F5-AAC5-0DD8C0C9BDF8}" type="sibTrans" cxnId="{BF11A0A6-DF72-4591-90E9-E5A23ECE7033}">
      <dgm:prSet/>
      <dgm:spPr/>
      <dgm:t>
        <a:bodyPr/>
        <a:lstStyle/>
        <a:p>
          <a:endParaRPr lang="zh-TW" altLang="en-US"/>
        </a:p>
      </dgm:t>
    </dgm:pt>
    <dgm:pt modelId="{30F81CC2-5006-49B0-9E34-9D5E67B5158A}">
      <dgm:prSet phldrT="[文字]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業務經理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BBFF6789-E3F5-4168-A8DA-4CB0FAA9DE4A}" type="parTrans" cxnId="{26D0492D-F6D6-4673-81E4-2AA364F9082C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95A3923C-FBF6-41D2-8ED5-44A6DF6D6F60}" type="sibTrans" cxnId="{26D0492D-F6D6-4673-81E4-2AA364F9082C}">
      <dgm:prSet/>
      <dgm:spPr/>
      <dgm:t>
        <a:bodyPr/>
        <a:lstStyle/>
        <a:p>
          <a:endParaRPr lang="zh-TW" altLang="en-US"/>
        </a:p>
      </dgm:t>
    </dgm:pt>
    <dgm:pt modelId="{80F4F4C4-802A-4E3A-8756-A5CFD9A17E61}">
      <dgm:prSet phldrT="[文字]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行政經理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5D5E317E-820C-40D6-A173-D129D73262F3}" type="parTrans" cxnId="{EA3742C5-8E42-49A8-8202-B0054CFC2D5E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B3AC3C07-AEC6-4F03-8CE2-4521523405A2}" type="sibTrans" cxnId="{EA3742C5-8E42-49A8-8202-B0054CFC2D5E}">
      <dgm:prSet/>
      <dgm:spPr/>
      <dgm:t>
        <a:bodyPr/>
        <a:lstStyle/>
        <a:p>
          <a:endParaRPr lang="zh-TW" altLang="en-US"/>
        </a:p>
      </dgm:t>
    </dgm:pt>
    <dgm:pt modelId="{C03888E1-8DE3-47FB-9944-6B8F9393310E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53B4504-9979-40E9-9A2E-34F82C48F46E}" type="parTrans" cxnId="{794BA768-30D2-4274-97FE-CBC3B77758E3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9146D0EB-7D93-441F-B29F-4998D47B3009}" type="sibTrans" cxnId="{794BA768-30D2-4274-97FE-CBC3B77758E3}">
      <dgm:prSet/>
      <dgm:spPr/>
      <dgm:t>
        <a:bodyPr/>
        <a:lstStyle/>
        <a:p>
          <a:endParaRPr lang="zh-TW" altLang="en-US"/>
        </a:p>
      </dgm:t>
    </dgm:pt>
    <dgm:pt modelId="{C2580BE1-3057-47BF-BF6E-4EDC8365786A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93E5BA3C-F039-4468-8723-5E02247D9D1D}" type="parTrans" cxnId="{D78F3B81-DC4A-4192-8E82-9562BC23C602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38C67EC7-5765-4FA9-95E0-67E62780CC8F}" type="sibTrans" cxnId="{D78F3B81-DC4A-4192-8E82-9562BC23C602}">
      <dgm:prSet/>
      <dgm:spPr/>
      <dgm:t>
        <a:bodyPr/>
        <a:lstStyle/>
        <a:p>
          <a:endParaRPr lang="zh-TW" altLang="en-US"/>
        </a:p>
      </dgm:t>
    </dgm:pt>
    <dgm:pt modelId="{0D991F9B-50D7-4474-9E18-5317AC3EE846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F396587-FC25-487C-BA7B-0BEFC8FDB447}" type="parTrans" cxnId="{B671C12F-3BE6-4811-8766-245513AA700A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31B25B8-C8E1-4FF6-9997-1E319D4FB5D0}" type="sibTrans" cxnId="{B671C12F-3BE6-4811-8766-245513AA700A}">
      <dgm:prSet/>
      <dgm:spPr/>
      <dgm:t>
        <a:bodyPr/>
        <a:lstStyle/>
        <a:p>
          <a:endParaRPr lang="zh-TW" altLang="en-US"/>
        </a:p>
      </dgm:t>
    </dgm:pt>
    <dgm:pt modelId="{73163A7A-911E-4D61-93AE-66CA37A8BBE2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16C2E09-DB32-400E-B136-91CF73D71E35}" type="parTrans" cxnId="{D7F90E9F-A480-4253-9664-504D4D2081F5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E51411DA-2B28-4F00-82A3-CD58D2F3BE7E}" type="sibTrans" cxnId="{D7F90E9F-A480-4253-9664-504D4D2081F5}">
      <dgm:prSet/>
      <dgm:spPr/>
      <dgm:t>
        <a:bodyPr/>
        <a:lstStyle/>
        <a:p>
          <a:endParaRPr lang="zh-TW" altLang="en-US"/>
        </a:p>
      </dgm:t>
    </dgm:pt>
    <dgm:pt modelId="{9F54B84E-8E8A-42AD-9457-9F5655404929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0C661921-96A8-4185-B363-FA183EBEA9D7}" type="parTrans" cxnId="{4FA53BFF-F195-4676-9EE8-3E2D9F67F782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6630DB0-6923-4CB8-ADD0-2EC8013C53EE}" type="sibTrans" cxnId="{4FA53BFF-F195-4676-9EE8-3E2D9F67F782}">
      <dgm:prSet/>
      <dgm:spPr/>
      <dgm:t>
        <a:bodyPr/>
        <a:lstStyle/>
        <a:p>
          <a:endParaRPr lang="zh-TW" altLang="en-US"/>
        </a:p>
      </dgm:t>
    </dgm:pt>
    <dgm:pt modelId="{EEDF164A-F32D-4250-BE42-5C162CF3E8A3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D68EBDDC-8990-4F34-BEDC-1F05B51E6887}" type="parTrans" cxnId="{F492FFB2-7077-4C30-B647-B2BBEE4D5440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157AB88-B84E-44D4-9378-FFFC518CAEA2}" type="sibTrans" cxnId="{F492FFB2-7077-4C30-B647-B2BBEE4D5440}">
      <dgm:prSet/>
      <dgm:spPr/>
      <dgm:t>
        <a:bodyPr/>
        <a:lstStyle/>
        <a:p>
          <a:endParaRPr lang="zh-TW" altLang="en-US"/>
        </a:p>
      </dgm:t>
    </dgm:pt>
    <dgm:pt modelId="{56F47977-F08C-4B86-AD11-BB09DA0B5149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3179C449-2D54-4E3D-B4D9-EF195442939D}" type="parTrans" cxnId="{C095F5E1-B7D7-4A0B-AC08-72E715C5EC0C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897BBC4B-DFB2-4511-86D3-207842B061E6}" type="sibTrans" cxnId="{C095F5E1-B7D7-4A0B-AC08-72E715C5EC0C}">
      <dgm:prSet/>
      <dgm:spPr/>
      <dgm:t>
        <a:bodyPr/>
        <a:lstStyle/>
        <a:p>
          <a:endParaRPr lang="zh-TW" altLang="en-US"/>
        </a:p>
      </dgm:t>
    </dgm:pt>
    <dgm:pt modelId="{5E501386-18E6-4218-9AA4-207BE005681B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6E753AA5-E3B1-4683-84FA-DA9480F5D909}" type="parTrans" cxnId="{9FD96698-7C68-40CA-A571-38CE74BADEA6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2B34F4F-E9DE-41FF-9F2D-976E86524052}" type="sibTrans" cxnId="{9FD96698-7C68-40CA-A571-38CE74BADEA6}">
      <dgm:prSet/>
      <dgm:spPr/>
      <dgm:t>
        <a:bodyPr/>
        <a:lstStyle/>
        <a:p>
          <a:endParaRPr lang="zh-TW" altLang="en-US"/>
        </a:p>
      </dgm:t>
    </dgm:pt>
    <dgm:pt modelId="{925DA735-081D-49B7-A0F1-26AB47EF8D49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D635AE1B-33B0-4CA5-AFB9-9FCF5BE07563}" type="parTrans" cxnId="{0D684CBF-A103-4455-986B-8B33F2791300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002E3284-BB71-40CC-AC35-91F57907806F}" type="sibTrans" cxnId="{0D684CBF-A103-4455-986B-8B33F2791300}">
      <dgm:prSet/>
      <dgm:spPr/>
      <dgm:t>
        <a:bodyPr/>
        <a:lstStyle/>
        <a:p>
          <a:endParaRPr lang="zh-TW" altLang="en-US"/>
        </a:p>
      </dgm:t>
    </dgm:pt>
    <dgm:pt modelId="{84B917F9-61DB-4C16-88C5-C207D78A34DF}" type="pres">
      <dgm:prSet presAssocID="{3B6AE252-9BB4-4EA4-9E6A-1CAA7A0E08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445E8044-1639-4366-B37F-6DF240C7A863}" type="pres">
      <dgm:prSet presAssocID="{40E26811-EEE2-44F2-B958-103C867D1BCB}" presName="hierRoot1" presStyleCnt="0">
        <dgm:presLayoutVars>
          <dgm:hierBranch val="init"/>
        </dgm:presLayoutVars>
      </dgm:prSet>
      <dgm:spPr/>
    </dgm:pt>
    <dgm:pt modelId="{92085211-69A7-4E5A-8FF5-760EDF7B2C8E}" type="pres">
      <dgm:prSet presAssocID="{40E26811-EEE2-44F2-B958-103C867D1BCB}" presName="rootComposite1" presStyleCnt="0"/>
      <dgm:spPr/>
    </dgm:pt>
    <dgm:pt modelId="{8BF131FE-CC41-42CF-B792-285CA1A842D3}" type="pres">
      <dgm:prSet presAssocID="{40E26811-EEE2-44F2-B958-103C867D1BCB}" presName="rootText1" presStyleLbl="node0" presStyleIdx="0" presStyleCnt="1" custLinFactNeighborX="-273" custLinFactNeighborY="-822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4BAC6FE-0F09-4649-A892-EA081F972835}" type="pres">
      <dgm:prSet presAssocID="{40E26811-EEE2-44F2-B958-103C867D1BCB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809928E3-11C3-4185-8AF8-ACF6F0398B62}" type="pres">
      <dgm:prSet presAssocID="{40E26811-EEE2-44F2-B958-103C867D1BCB}" presName="hierChild2" presStyleCnt="0"/>
      <dgm:spPr/>
    </dgm:pt>
    <dgm:pt modelId="{9D9D75DE-2E5F-473B-8370-1CE0ADE2E50F}" type="pres">
      <dgm:prSet presAssocID="{100EFDCF-26E9-4927-9EFB-4EE0F0509BB9}" presName="Name37" presStyleLbl="parChTrans1D2" presStyleIdx="0" presStyleCnt="3"/>
      <dgm:spPr/>
      <dgm:t>
        <a:bodyPr/>
        <a:lstStyle/>
        <a:p>
          <a:endParaRPr lang="zh-TW" altLang="en-US"/>
        </a:p>
      </dgm:t>
    </dgm:pt>
    <dgm:pt modelId="{062CC602-0119-49C2-9C4F-CF5C2CC68865}" type="pres">
      <dgm:prSet presAssocID="{4DE2F67F-CF3B-40D7-8F78-F7E24B203EEB}" presName="hierRoot2" presStyleCnt="0">
        <dgm:presLayoutVars>
          <dgm:hierBranch val="init"/>
        </dgm:presLayoutVars>
      </dgm:prSet>
      <dgm:spPr/>
    </dgm:pt>
    <dgm:pt modelId="{BE57C010-0F17-4FA7-BCE9-6230646DE7B5}" type="pres">
      <dgm:prSet presAssocID="{4DE2F67F-CF3B-40D7-8F78-F7E24B203EEB}" presName="rootComposite" presStyleCnt="0"/>
      <dgm:spPr/>
    </dgm:pt>
    <dgm:pt modelId="{0F93AC9D-8254-4D52-9A07-6908FB9AEC20}" type="pres">
      <dgm:prSet presAssocID="{4DE2F67F-CF3B-40D7-8F78-F7E24B203EE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D605790-259F-43F6-B2F9-372DE505F1BB}" type="pres">
      <dgm:prSet presAssocID="{4DE2F67F-CF3B-40D7-8F78-F7E24B203EEB}" presName="rootConnector" presStyleLbl="node2" presStyleIdx="0" presStyleCnt="3"/>
      <dgm:spPr/>
      <dgm:t>
        <a:bodyPr/>
        <a:lstStyle/>
        <a:p>
          <a:endParaRPr lang="zh-TW" altLang="en-US"/>
        </a:p>
      </dgm:t>
    </dgm:pt>
    <dgm:pt modelId="{7F5BCB58-2A42-4C37-BAC3-5DF560819C07}" type="pres">
      <dgm:prSet presAssocID="{4DE2F67F-CF3B-40D7-8F78-F7E24B203EEB}" presName="hierChild4" presStyleCnt="0"/>
      <dgm:spPr/>
    </dgm:pt>
    <dgm:pt modelId="{758D9801-1ADA-4592-BE95-133DCD16B63B}" type="pres">
      <dgm:prSet presAssocID="{253B4504-9979-40E9-9A2E-34F82C48F46E}" presName="Name37" presStyleLbl="parChTrans1D3" presStyleIdx="0" presStyleCnt="9"/>
      <dgm:spPr/>
      <dgm:t>
        <a:bodyPr/>
        <a:lstStyle/>
        <a:p>
          <a:endParaRPr lang="zh-TW" altLang="en-US"/>
        </a:p>
      </dgm:t>
    </dgm:pt>
    <dgm:pt modelId="{C0A256A9-09F3-4C93-A7CB-DB75462E0E91}" type="pres">
      <dgm:prSet presAssocID="{C03888E1-8DE3-47FB-9944-6B8F9393310E}" presName="hierRoot2" presStyleCnt="0">
        <dgm:presLayoutVars>
          <dgm:hierBranch val="init"/>
        </dgm:presLayoutVars>
      </dgm:prSet>
      <dgm:spPr/>
    </dgm:pt>
    <dgm:pt modelId="{99EE1365-F703-4339-952E-EE8B35288573}" type="pres">
      <dgm:prSet presAssocID="{C03888E1-8DE3-47FB-9944-6B8F9393310E}" presName="rootComposite" presStyleCnt="0"/>
      <dgm:spPr/>
    </dgm:pt>
    <dgm:pt modelId="{933156B9-DE0D-45C1-9ACD-267CF0A09EEB}" type="pres">
      <dgm:prSet presAssocID="{C03888E1-8DE3-47FB-9944-6B8F9393310E}" presName="rootText" presStyleLbl="node3" presStyleIdx="0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0B1F8EC-2F9A-4CFB-A831-D00F00D8264C}" type="pres">
      <dgm:prSet presAssocID="{C03888E1-8DE3-47FB-9944-6B8F9393310E}" presName="rootConnector" presStyleLbl="node3" presStyleIdx="0" presStyleCnt="9"/>
      <dgm:spPr/>
      <dgm:t>
        <a:bodyPr/>
        <a:lstStyle/>
        <a:p>
          <a:endParaRPr lang="zh-TW" altLang="en-US"/>
        </a:p>
      </dgm:t>
    </dgm:pt>
    <dgm:pt modelId="{C7821006-3FAA-41B2-A8D5-B6B1F1A8634E}" type="pres">
      <dgm:prSet presAssocID="{C03888E1-8DE3-47FB-9944-6B8F9393310E}" presName="hierChild4" presStyleCnt="0"/>
      <dgm:spPr/>
    </dgm:pt>
    <dgm:pt modelId="{A4E5DBE9-B791-484F-98B8-4DF5D62BAA1F}" type="pres">
      <dgm:prSet presAssocID="{C03888E1-8DE3-47FB-9944-6B8F9393310E}" presName="hierChild5" presStyleCnt="0"/>
      <dgm:spPr/>
    </dgm:pt>
    <dgm:pt modelId="{2A547B8E-6681-4B88-B76B-A89474288562}" type="pres">
      <dgm:prSet presAssocID="{0C661921-96A8-4185-B363-FA183EBEA9D7}" presName="Name37" presStyleLbl="parChTrans1D3" presStyleIdx="1" presStyleCnt="9"/>
      <dgm:spPr/>
      <dgm:t>
        <a:bodyPr/>
        <a:lstStyle/>
        <a:p>
          <a:endParaRPr lang="zh-TW" altLang="en-US"/>
        </a:p>
      </dgm:t>
    </dgm:pt>
    <dgm:pt modelId="{56F1DD54-2C9E-4B60-8808-D075055C683D}" type="pres">
      <dgm:prSet presAssocID="{9F54B84E-8E8A-42AD-9457-9F5655404929}" presName="hierRoot2" presStyleCnt="0">
        <dgm:presLayoutVars>
          <dgm:hierBranch val="init"/>
        </dgm:presLayoutVars>
      </dgm:prSet>
      <dgm:spPr/>
    </dgm:pt>
    <dgm:pt modelId="{6A41201A-E279-4344-BAB3-335A470406D9}" type="pres">
      <dgm:prSet presAssocID="{9F54B84E-8E8A-42AD-9457-9F5655404929}" presName="rootComposite" presStyleCnt="0"/>
      <dgm:spPr/>
    </dgm:pt>
    <dgm:pt modelId="{A5D76F9C-098C-41C2-88C0-4AF5E4654BE3}" type="pres">
      <dgm:prSet presAssocID="{9F54B84E-8E8A-42AD-9457-9F5655404929}" presName="rootText" presStyleLbl="node3" presStyleIdx="1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5A53D6B-CB15-4385-BDD7-EEB536CD0594}" type="pres">
      <dgm:prSet presAssocID="{9F54B84E-8E8A-42AD-9457-9F5655404929}" presName="rootConnector" presStyleLbl="node3" presStyleIdx="1" presStyleCnt="9"/>
      <dgm:spPr/>
      <dgm:t>
        <a:bodyPr/>
        <a:lstStyle/>
        <a:p>
          <a:endParaRPr lang="zh-TW" altLang="en-US"/>
        </a:p>
      </dgm:t>
    </dgm:pt>
    <dgm:pt modelId="{FA941203-7994-40C9-9629-371202A64683}" type="pres">
      <dgm:prSet presAssocID="{9F54B84E-8E8A-42AD-9457-9F5655404929}" presName="hierChild4" presStyleCnt="0"/>
      <dgm:spPr/>
    </dgm:pt>
    <dgm:pt modelId="{44330F90-5356-45E6-BC79-6515F07F5D97}" type="pres">
      <dgm:prSet presAssocID="{9F54B84E-8E8A-42AD-9457-9F5655404929}" presName="hierChild5" presStyleCnt="0"/>
      <dgm:spPr/>
    </dgm:pt>
    <dgm:pt modelId="{7413470E-961D-417C-9E9A-F0D40B98C46C}" type="pres">
      <dgm:prSet presAssocID="{D68EBDDC-8990-4F34-BEDC-1F05B51E6887}" presName="Name37" presStyleLbl="parChTrans1D3" presStyleIdx="2" presStyleCnt="9"/>
      <dgm:spPr/>
      <dgm:t>
        <a:bodyPr/>
        <a:lstStyle/>
        <a:p>
          <a:endParaRPr lang="zh-TW" altLang="en-US"/>
        </a:p>
      </dgm:t>
    </dgm:pt>
    <dgm:pt modelId="{6A3BA123-BA62-4DD1-9A2E-5B02451C36CF}" type="pres">
      <dgm:prSet presAssocID="{EEDF164A-F32D-4250-BE42-5C162CF3E8A3}" presName="hierRoot2" presStyleCnt="0">
        <dgm:presLayoutVars>
          <dgm:hierBranch val="init"/>
        </dgm:presLayoutVars>
      </dgm:prSet>
      <dgm:spPr/>
    </dgm:pt>
    <dgm:pt modelId="{6A3CFD9F-ED4E-4B13-802F-23E8B5ED388A}" type="pres">
      <dgm:prSet presAssocID="{EEDF164A-F32D-4250-BE42-5C162CF3E8A3}" presName="rootComposite" presStyleCnt="0"/>
      <dgm:spPr/>
    </dgm:pt>
    <dgm:pt modelId="{3B0588D2-998F-4A1D-94B2-1C5AC18AAB22}" type="pres">
      <dgm:prSet presAssocID="{EEDF164A-F32D-4250-BE42-5C162CF3E8A3}" presName="rootText" presStyleLbl="node3" presStyleIdx="2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451EF92-928E-4660-8D38-6346ACE19D34}" type="pres">
      <dgm:prSet presAssocID="{EEDF164A-F32D-4250-BE42-5C162CF3E8A3}" presName="rootConnector" presStyleLbl="node3" presStyleIdx="2" presStyleCnt="9"/>
      <dgm:spPr/>
      <dgm:t>
        <a:bodyPr/>
        <a:lstStyle/>
        <a:p>
          <a:endParaRPr lang="zh-TW" altLang="en-US"/>
        </a:p>
      </dgm:t>
    </dgm:pt>
    <dgm:pt modelId="{4CA2189F-4830-4F3C-90E8-AD9439311C9D}" type="pres">
      <dgm:prSet presAssocID="{EEDF164A-F32D-4250-BE42-5C162CF3E8A3}" presName="hierChild4" presStyleCnt="0"/>
      <dgm:spPr/>
    </dgm:pt>
    <dgm:pt modelId="{5428B0D3-E2D6-43EF-A49C-05A184183464}" type="pres">
      <dgm:prSet presAssocID="{EEDF164A-F32D-4250-BE42-5C162CF3E8A3}" presName="hierChild5" presStyleCnt="0"/>
      <dgm:spPr/>
    </dgm:pt>
    <dgm:pt modelId="{F937D059-FD23-4814-AA7A-6C3B081E6EEF}" type="pres">
      <dgm:prSet presAssocID="{4DE2F67F-CF3B-40D7-8F78-F7E24B203EEB}" presName="hierChild5" presStyleCnt="0"/>
      <dgm:spPr/>
    </dgm:pt>
    <dgm:pt modelId="{E601F93E-C2AE-4D95-9477-9CF1833D4AF9}" type="pres">
      <dgm:prSet presAssocID="{BBFF6789-E3F5-4168-A8DA-4CB0FAA9DE4A}" presName="Name37" presStyleLbl="parChTrans1D2" presStyleIdx="1" presStyleCnt="3"/>
      <dgm:spPr/>
      <dgm:t>
        <a:bodyPr/>
        <a:lstStyle/>
        <a:p>
          <a:endParaRPr lang="zh-TW" altLang="en-US"/>
        </a:p>
      </dgm:t>
    </dgm:pt>
    <dgm:pt modelId="{E41C19F6-40E2-4A82-936C-76CCFA2E715E}" type="pres">
      <dgm:prSet presAssocID="{30F81CC2-5006-49B0-9E34-9D5E67B5158A}" presName="hierRoot2" presStyleCnt="0">
        <dgm:presLayoutVars>
          <dgm:hierBranch val="init"/>
        </dgm:presLayoutVars>
      </dgm:prSet>
      <dgm:spPr/>
    </dgm:pt>
    <dgm:pt modelId="{31C01440-28F6-46F7-B8DD-AA57AC5F6545}" type="pres">
      <dgm:prSet presAssocID="{30F81CC2-5006-49B0-9E34-9D5E67B5158A}" presName="rootComposite" presStyleCnt="0"/>
      <dgm:spPr/>
    </dgm:pt>
    <dgm:pt modelId="{BB878C3C-2793-4BB4-ACCC-B35C9A9C97BB}" type="pres">
      <dgm:prSet presAssocID="{30F81CC2-5006-49B0-9E34-9D5E67B5158A}" presName="rootText" presStyleLbl="node2" presStyleIdx="1" presStyleCnt="3" custAng="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BC3B36D-99E1-4A05-B9F8-8E981B37BD5D}" type="pres">
      <dgm:prSet presAssocID="{30F81CC2-5006-49B0-9E34-9D5E67B5158A}" presName="rootConnector" presStyleLbl="node2" presStyleIdx="1" presStyleCnt="3"/>
      <dgm:spPr/>
      <dgm:t>
        <a:bodyPr/>
        <a:lstStyle/>
        <a:p>
          <a:endParaRPr lang="zh-TW" altLang="en-US"/>
        </a:p>
      </dgm:t>
    </dgm:pt>
    <dgm:pt modelId="{DF6BD114-6EE8-4C5C-B968-78BDA3276C64}" type="pres">
      <dgm:prSet presAssocID="{30F81CC2-5006-49B0-9E34-9D5E67B5158A}" presName="hierChild4" presStyleCnt="0"/>
      <dgm:spPr/>
    </dgm:pt>
    <dgm:pt modelId="{083D8779-E7AC-4E68-B9D3-4C971D707622}" type="pres">
      <dgm:prSet presAssocID="{93E5BA3C-F039-4468-8723-5E02247D9D1D}" presName="Name37" presStyleLbl="parChTrans1D3" presStyleIdx="3" presStyleCnt="9"/>
      <dgm:spPr/>
      <dgm:t>
        <a:bodyPr/>
        <a:lstStyle/>
        <a:p>
          <a:endParaRPr lang="zh-TW" altLang="en-US"/>
        </a:p>
      </dgm:t>
    </dgm:pt>
    <dgm:pt modelId="{4CE2F05F-9275-4A5F-8074-393449F460CD}" type="pres">
      <dgm:prSet presAssocID="{C2580BE1-3057-47BF-BF6E-4EDC8365786A}" presName="hierRoot2" presStyleCnt="0">
        <dgm:presLayoutVars>
          <dgm:hierBranch val="init"/>
        </dgm:presLayoutVars>
      </dgm:prSet>
      <dgm:spPr/>
    </dgm:pt>
    <dgm:pt modelId="{921443E8-52A5-4E27-BA98-658531827734}" type="pres">
      <dgm:prSet presAssocID="{C2580BE1-3057-47BF-BF6E-4EDC8365786A}" presName="rootComposite" presStyleCnt="0"/>
      <dgm:spPr/>
    </dgm:pt>
    <dgm:pt modelId="{5E10D7B0-D31C-46E1-96E7-4AC7221F93D9}" type="pres">
      <dgm:prSet presAssocID="{C2580BE1-3057-47BF-BF6E-4EDC8365786A}" presName="rootText" presStyleLbl="node3" presStyleIdx="3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4E997BE-B10E-4018-B178-30E9B63B511D}" type="pres">
      <dgm:prSet presAssocID="{C2580BE1-3057-47BF-BF6E-4EDC8365786A}" presName="rootConnector" presStyleLbl="node3" presStyleIdx="3" presStyleCnt="9"/>
      <dgm:spPr/>
      <dgm:t>
        <a:bodyPr/>
        <a:lstStyle/>
        <a:p>
          <a:endParaRPr lang="zh-TW" altLang="en-US"/>
        </a:p>
      </dgm:t>
    </dgm:pt>
    <dgm:pt modelId="{5E0E3967-0C3C-4BDE-BAED-7924DAC90417}" type="pres">
      <dgm:prSet presAssocID="{C2580BE1-3057-47BF-BF6E-4EDC8365786A}" presName="hierChild4" presStyleCnt="0"/>
      <dgm:spPr/>
    </dgm:pt>
    <dgm:pt modelId="{C1441238-D038-4BE8-A9ED-7E036292CCAB}" type="pres">
      <dgm:prSet presAssocID="{C2580BE1-3057-47BF-BF6E-4EDC8365786A}" presName="hierChild5" presStyleCnt="0"/>
      <dgm:spPr/>
    </dgm:pt>
    <dgm:pt modelId="{4ED2B961-6907-49CD-AE51-D2C7A4D05392}" type="pres">
      <dgm:prSet presAssocID="{216C2E09-DB32-400E-B136-91CF73D71E35}" presName="Name37" presStyleLbl="parChTrans1D3" presStyleIdx="4" presStyleCnt="9"/>
      <dgm:spPr/>
      <dgm:t>
        <a:bodyPr/>
        <a:lstStyle/>
        <a:p>
          <a:endParaRPr lang="zh-TW" altLang="en-US"/>
        </a:p>
      </dgm:t>
    </dgm:pt>
    <dgm:pt modelId="{7F71622A-098E-4DB4-A46F-621FA3F87798}" type="pres">
      <dgm:prSet presAssocID="{73163A7A-911E-4D61-93AE-66CA37A8BBE2}" presName="hierRoot2" presStyleCnt="0">
        <dgm:presLayoutVars>
          <dgm:hierBranch val="init"/>
        </dgm:presLayoutVars>
      </dgm:prSet>
      <dgm:spPr/>
    </dgm:pt>
    <dgm:pt modelId="{367F43B0-7620-485B-AFB6-0B71F0063FCF}" type="pres">
      <dgm:prSet presAssocID="{73163A7A-911E-4D61-93AE-66CA37A8BBE2}" presName="rootComposite" presStyleCnt="0"/>
      <dgm:spPr/>
    </dgm:pt>
    <dgm:pt modelId="{A1319B26-8BEC-445D-8509-BD6323B3BA59}" type="pres">
      <dgm:prSet presAssocID="{73163A7A-911E-4D61-93AE-66CA37A8BBE2}" presName="rootText" presStyleLbl="node3" presStyleIdx="4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457C65D-7C70-461F-89E3-6A18823C4D23}" type="pres">
      <dgm:prSet presAssocID="{73163A7A-911E-4D61-93AE-66CA37A8BBE2}" presName="rootConnector" presStyleLbl="node3" presStyleIdx="4" presStyleCnt="9"/>
      <dgm:spPr/>
      <dgm:t>
        <a:bodyPr/>
        <a:lstStyle/>
        <a:p>
          <a:endParaRPr lang="zh-TW" altLang="en-US"/>
        </a:p>
      </dgm:t>
    </dgm:pt>
    <dgm:pt modelId="{72E795A4-4372-4CBC-A020-910E87E6B67A}" type="pres">
      <dgm:prSet presAssocID="{73163A7A-911E-4D61-93AE-66CA37A8BBE2}" presName="hierChild4" presStyleCnt="0"/>
      <dgm:spPr/>
    </dgm:pt>
    <dgm:pt modelId="{9C046A63-FF0B-4F3A-A728-8E08A7C6A58B}" type="pres">
      <dgm:prSet presAssocID="{73163A7A-911E-4D61-93AE-66CA37A8BBE2}" presName="hierChild5" presStyleCnt="0"/>
      <dgm:spPr/>
    </dgm:pt>
    <dgm:pt modelId="{8524367F-DC12-4EF6-B0CF-C5F07709D751}" type="pres">
      <dgm:prSet presAssocID="{6E753AA5-E3B1-4683-84FA-DA9480F5D909}" presName="Name37" presStyleLbl="parChTrans1D3" presStyleIdx="5" presStyleCnt="9"/>
      <dgm:spPr/>
      <dgm:t>
        <a:bodyPr/>
        <a:lstStyle/>
        <a:p>
          <a:endParaRPr lang="zh-TW" altLang="en-US"/>
        </a:p>
      </dgm:t>
    </dgm:pt>
    <dgm:pt modelId="{F1203DAC-1DA9-4744-8C2D-C9120E93BCFE}" type="pres">
      <dgm:prSet presAssocID="{5E501386-18E6-4218-9AA4-207BE005681B}" presName="hierRoot2" presStyleCnt="0">
        <dgm:presLayoutVars>
          <dgm:hierBranch val="init"/>
        </dgm:presLayoutVars>
      </dgm:prSet>
      <dgm:spPr/>
    </dgm:pt>
    <dgm:pt modelId="{D8A56116-6FAD-4B16-A6DA-BC12E844D438}" type="pres">
      <dgm:prSet presAssocID="{5E501386-18E6-4218-9AA4-207BE005681B}" presName="rootComposite" presStyleCnt="0"/>
      <dgm:spPr/>
    </dgm:pt>
    <dgm:pt modelId="{BE8403E8-1A69-46F2-AB55-E3DFA6F29C6A}" type="pres">
      <dgm:prSet presAssocID="{5E501386-18E6-4218-9AA4-207BE005681B}" presName="rootText" presStyleLbl="node3" presStyleIdx="5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D418F5B-4FC3-41C7-AA78-DD7EEDC3FE63}" type="pres">
      <dgm:prSet presAssocID="{5E501386-18E6-4218-9AA4-207BE005681B}" presName="rootConnector" presStyleLbl="node3" presStyleIdx="5" presStyleCnt="9"/>
      <dgm:spPr/>
      <dgm:t>
        <a:bodyPr/>
        <a:lstStyle/>
        <a:p>
          <a:endParaRPr lang="zh-TW" altLang="en-US"/>
        </a:p>
      </dgm:t>
    </dgm:pt>
    <dgm:pt modelId="{DB7364B7-0315-40C2-8885-41C7ADF15367}" type="pres">
      <dgm:prSet presAssocID="{5E501386-18E6-4218-9AA4-207BE005681B}" presName="hierChild4" presStyleCnt="0"/>
      <dgm:spPr/>
    </dgm:pt>
    <dgm:pt modelId="{2BA77A82-AEA5-4A10-AB58-01BE686FC183}" type="pres">
      <dgm:prSet presAssocID="{5E501386-18E6-4218-9AA4-207BE005681B}" presName="hierChild5" presStyleCnt="0"/>
      <dgm:spPr/>
    </dgm:pt>
    <dgm:pt modelId="{AD4E9B37-A40F-4F89-8CC4-C802113F2D0C}" type="pres">
      <dgm:prSet presAssocID="{30F81CC2-5006-49B0-9E34-9D5E67B5158A}" presName="hierChild5" presStyleCnt="0"/>
      <dgm:spPr/>
    </dgm:pt>
    <dgm:pt modelId="{2663FB53-7A75-489B-A79D-F4CCC4F46BA3}" type="pres">
      <dgm:prSet presAssocID="{5D5E317E-820C-40D6-A173-D129D73262F3}" presName="Name37" presStyleLbl="parChTrans1D2" presStyleIdx="2" presStyleCnt="3"/>
      <dgm:spPr/>
      <dgm:t>
        <a:bodyPr/>
        <a:lstStyle/>
        <a:p>
          <a:endParaRPr lang="zh-TW" altLang="en-US"/>
        </a:p>
      </dgm:t>
    </dgm:pt>
    <dgm:pt modelId="{A0AB80C1-4849-4F44-9E3E-82B30AE904AE}" type="pres">
      <dgm:prSet presAssocID="{80F4F4C4-802A-4E3A-8756-A5CFD9A17E61}" presName="hierRoot2" presStyleCnt="0">
        <dgm:presLayoutVars>
          <dgm:hierBranch val="init"/>
        </dgm:presLayoutVars>
      </dgm:prSet>
      <dgm:spPr/>
    </dgm:pt>
    <dgm:pt modelId="{B912A35C-F8E1-404B-A174-95F0C1BFF984}" type="pres">
      <dgm:prSet presAssocID="{80F4F4C4-802A-4E3A-8756-A5CFD9A17E61}" presName="rootComposite" presStyleCnt="0"/>
      <dgm:spPr/>
    </dgm:pt>
    <dgm:pt modelId="{F72F9584-568D-47BC-9F89-275BF49D0A03}" type="pres">
      <dgm:prSet presAssocID="{80F4F4C4-802A-4E3A-8756-A5CFD9A17E6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EDD4223-9BE5-4133-8ACC-7A5B646530D2}" type="pres">
      <dgm:prSet presAssocID="{80F4F4C4-802A-4E3A-8756-A5CFD9A17E61}" presName="rootConnector" presStyleLbl="node2" presStyleIdx="2" presStyleCnt="3"/>
      <dgm:spPr/>
      <dgm:t>
        <a:bodyPr/>
        <a:lstStyle/>
        <a:p>
          <a:endParaRPr lang="zh-TW" altLang="en-US"/>
        </a:p>
      </dgm:t>
    </dgm:pt>
    <dgm:pt modelId="{9402941A-224E-4265-B05A-165EF9724DF9}" type="pres">
      <dgm:prSet presAssocID="{80F4F4C4-802A-4E3A-8756-A5CFD9A17E61}" presName="hierChild4" presStyleCnt="0"/>
      <dgm:spPr/>
    </dgm:pt>
    <dgm:pt modelId="{87EC1BF4-5315-4DDD-A0F5-9DFFEB43C6D1}" type="pres">
      <dgm:prSet presAssocID="{2F396587-FC25-487C-BA7B-0BEFC8FDB447}" presName="Name37" presStyleLbl="parChTrans1D3" presStyleIdx="6" presStyleCnt="9"/>
      <dgm:spPr/>
      <dgm:t>
        <a:bodyPr/>
        <a:lstStyle/>
        <a:p>
          <a:endParaRPr lang="zh-TW" altLang="en-US"/>
        </a:p>
      </dgm:t>
    </dgm:pt>
    <dgm:pt modelId="{9AC3AE56-66F3-4AC0-A9C0-6255E5C146C8}" type="pres">
      <dgm:prSet presAssocID="{0D991F9B-50D7-4474-9E18-5317AC3EE846}" presName="hierRoot2" presStyleCnt="0">
        <dgm:presLayoutVars>
          <dgm:hierBranch val="init"/>
        </dgm:presLayoutVars>
      </dgm:prSet>
      <dgm:spPr/>
    </dgm:pt>
    <dgm:pt modelId="{5AFFC4BD-E63B-4A46-B04E-7366AD9D3150}" type="pres">
      <dgm:prSet presAssocID="{0D991F9B-50D7-4474-9E18-5317AC3EE846}" presName="rootComposite" presStyleCnt="0"/>
      <dgm:spPr/>
    </dgm:pt>
    <dgm:pt modelId="{BB005EBC-470B-4CFC-9CB3-FDE6CD7CAA5B}" type="pres">
      <dgm:prSet presAssocID="{0D991F9B-50D7-4474-9E18-5317AC3EE846}" presName="rootText" presStyleLbl="node3" presStyleIdx="6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00A2420-74FE-4F1A-91AB-F69FA0CAB78F}" type="pres">
      <dgm:prSet presAssocID="{0D991F9B-50D7-4474-9E18-5317AC3EE846}" presName="rootConnector" presStyleLbl="node3" presStyleIdx="6" presStyleCnt="9"/>
      <dgm:spPr/>
      <dgm:t>
        <a:bodyPr/>
        <a:lstStyle/>
        <a:p>
          <a:endParaRPr lang="zh-TW" altLang="en-US"/>
        </a:p>
      </dgm:t>
    </dgm:pt>
    <dgm:pt modelId="{8C34F8DD-6198-483B-BEB9-B1448C2E639A}" type="pres">
      <dgm:prSet presAssocID="{0D991F9B-50D7-4474-9E18-5317AC3EE846}" presName="hierChild4" presStyleCnt="0"/>
      <dgm:spPr/>
    </dgm:pt>
    <dgm:pt modelId="{5F4C8958-E30D-4CB0-B140-20CBADD184A6}" type="pres">
      <dgm:prSet presAssocID="{0D991F9B-50D7-4474-9E18-5317AC3EE846}" presName="hierChild5" presStyleCnt="0"/>
      <dgm:spPr/>
    </dgm:pt>
    <dgm:pt modelId="{B858CA44-D5AC-42C9-86EB-7E323BE1A115}" type="pres">
      <dgm:prSet presAssocID="{3179C449-2D54-4E3D-B4D9-EF195442939D}" presName="Name37" presStyleLbl="parChTrans1D3" presStyleIdx="7" presStyleCnt="9"/>
      <dgm:spPr/>
      <dgm:t>
        <a:bodyPr/>
        <a:lstStyle/>
        <a:p>
          <a:endParaRPr lang="zh-TW" altLang="en-US"/>
        </a:p>
      </dgm:t>
    </dgm:pt>
    <dgm:pt modelId="{9FF4931A-A8A3-4AE7-8113-457BCDD852F1}" type="pres">
      <dgm:prSet presAssocID="{56F47977-F08C-4B86-AD11-BB09DA0B5149}" presName="hierRoot2" presStyleCnt="0">
        <dgm:presLayoutVars>
          <dgm:hierBranch val="init"/>
        </dgm:presLayoutVars>
      </dgm:prSet>
      <dgm:spPr/>
    </dgm:pt>
    <dgm:pt modelId="{AB444B8D-7DAB-4918-B409-F15390D0918B}" type="pres">
      <dgm:prSet presAssocID="{56F47977-F08C-4B86-AD11-BB09DA0B5149}" presName="rootComposite" presStyleCnt="0"/>
      <dgm:spPr/>
    </dgm:pt>
    <dgm:pt modelId="{8DE81CC7-F182-4A38-AB19-F814B777BC66}" type="pres">
      <dgm:prSet presAssocID="{56F47977-F08C-4B86-AD11-BB09DA0B5149}" presName="rootText" presStyleLbl="node3" presStyleIdx="7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2C74F13-F7A0-4DD1-B9E7-DE12F5E528BB}" type="pres">
      <dgm:prSet presAssocID="{56F47977-F08C-4B86-AD11-BB09DA0B5149}" presName="rootConnector" presStyleLbl="node3" presStyleIdx="7" presStyleCnt="9"/>
      <dgm:spPr/>
      <dgm:t>
        <a:bodyPr/>
        <a:lstStyle/>
        <a:p>
          <a:endParaRPr lang="zh-TW" altLang="en-US"/>
        </a:p>
      </dgm:t>
    </dgm:pt>
    <dgm:pt modelId="{93487278-6D13-436C-94D3-A0962F121EF9}" type="pres">
      <dgm:prSet presAssocID="{56F47977-F08C-4B86-AD11-BB09DA0B5149}" presName="hierChild4" presStyleCnt="0"/>
      <dgm:spPr/>
    </dgm:pt>
    <dgm:pt modelId="{2C7BC8D8-DFBB-482A-A400-4BAFCB5CF808}" type="pres">
      <dgm:prSet presAssocID="{56F47977-F08C-4B86-AD11-BB09DA0B5149}" presName="hierChild5" presStyleCnt="0"/>
      <dgm:spPr/>
    </dgm:pt>
    <dgm:pt modelId="{3C0F1390-D88A-4668-A131-BD7AF1E15979}" type="pres">
      <dgm:prSet presAssocID="{D635AE1B-33B0-4CA5-AFB9-9FCF5BE07563}" presName="Name37" presStyleLbl="parChTrans1D3" presStyleIdx="8" presStyleCnt="9"/>
      <dgm:spPr/>
      <dgm:t>
        <a:bodyPr/>
        <a:lstStyle/>
        <a:p>
          <a:endParaRPr lang="zh-TW" altLang="en-US"/>
        </a:p>
      </dgm:t>
    </dgm:pt>
    <dgm:pt modelId="{C5C25AFD-C328-49B0-A1D1-D9F2D28E111F}" type="pres">
      <dgm:prSet presAssocID="{925DA735-081D-49B7-A0F1-26AB47EF8D49}" presName="hierRoot2" presStyleCnt="0">
        <dgm:presLayoutVars>
          <dgm:hierBranch val="init"/>
        </dgm:presLayoutVars>
      </dgm:prSet>
      <dgm:spPr/>
    </dgm:pt>
    <dgm:pt modelId="{BFAE153B-E287-4DFA-9DC6-F77700701965}" type="pres">
      <dgm:prSet presAssocID="{925DA735-081D-49B7-A0F1-26AB47EF8D49}" presName="rootComposite" presStyleCnt="0"/>
      <dgm:spPr/>
    </dgm:pt>
    <dgm:pt modelId="{17F06541-E83A-47C3-9DA8-E2407BC826A1}" type="pres">
      <dgm:prSet presAssocID="{925DA735-081D-49B7-A0F1-26AB47EF8D49}" presName="rootText" presStyleLbl="node3" presStyleIdx="8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EAABAFF-E09D-4FD2-93E5-B12EF482C099}" type="pres">
      <dgm:prSet presAssocID="{925DA735-081D-49B7-A0F1-26AB47EF8D49}" presName="rootConnector" presStyleLbl="node3" presStyleIdx="8" presStyleCnt="9"/>
      <dgm:spPr/>
      <dgm:t>
        <a:bodyPr/>
        <a:lstStyle/>
        <a:p>
          <a:endParaRPr lang="zh-TW" altLang="en-US"/>
        </a:p>
      </dgm:t>
    </dgm:pt>
    <dgm:pt modelId="{CC96690B-4787-4458-A162-FD4DFA09B183}" type="pres">
      <dgm:prSet presAssocID="{925DA735-081D-49B7-A0F1-26AB47EF8D49}" presName="hierChild4" presStyleCnt="0"/>
      <dgm:spPr/>
    </dgm:pt>
    <dgm:pt modelId="{A408CB70-323A-4B9C-8AE8-C859EFC42A7E}" type="pres">
      <dgm:prSet presAssocID="{925DA735-081D-49B7-A0F1-26AB47EF8D49}" presName="hierChild5" presStyleCnt="0"/>
      <dgm:spPr/>
    </dgm:pt>
    <dgm:pt modelId="{8A04FFF4-1769-4040-9133-4E3DB19CA513}" type="pres">
      <dgm:prSet presAssocID="{80F4F4C4-802A-4E3A-8756-A5CFD9A17E61}" presName="hierChild5" presStyleCnt="0"/>
      <dgm:spPr/>
    </dgm:pt>
    <dgm:pt modelId="{D2342EC1-C4FD-4C5A-A66E-0B3F28190752}" type="pres">
      <dgm:prSet presAssocID="{40E26811-EEE2-44F2-B958-103C867D1BCB}" presName="hierChild3" presStyleCnt="0"/>
      <dgm:spPr/>
    </dgm:pt>
  </dgm:ptLst>
  <dgm:cxnLst>
    <dgm:cxn modelId="{44820BA0-6554-42A6-89F2-CBFDE49592C9}" type="presOf" srcId="{5D5E317E-820C-40D6-A173-D129D73262F3}" destId="{2663FB53-7A75-489B-A79D-F4CCC4F46BA3}" srcOrd="0" destOrd="0" presId="urn:microsoft.com/office/officeart/2005/8/layout/orgChart1"/>
    <dgm:cxn modelId="{95DF1A72-0058-40AC-9E2D-38E80E48B48A}" type="presOf" srcId="{80F4F4C4-802A-4E3A-8756-A5CFD9A17E61}" destId="{6EDD4223-9BE5-4133-8ACC-7A5B646530D2}" srcOrd="1" destOrd="0" presId="urn:microsoft.com/office/officeart/2005/8/layout/orgChart1"/>
    <dgm:cxn modelId="{39BFFDC5-B100-4740-9298-7EA95EF9FD4F}" type="presOf" srcId="{C2580BE1-3057-47BF-BF6E-4EDC8365786A}" destId="{5E10D7B0-D31C-46E1-96E7-4AC7221F93D9}" srcOrd="0" destOrd="0" presId="urn:microsoft.com/office/officeart/2005/8/layout/orgChart1"/>
    <dgm:cxn modelId="{22CF3E8F-441E-4463-973E-EE3BB9466197}" srcId="{3B6AE252-9BB4-4EA4-9E6A-1CAA7A0E0843}" destId="{40E26811-EEE2-44F2-B958-103C867D1BCB}" srcOrd="0" destOrd="0" parTransId="{94855A05-449E-4FB4-B3F0-BEA371183A84}" sibTransId="{1608DA90-694C-4DA1-B488-9CCC115F21DF}"/>
    <dgm:cxn modelId="{794BA768-30D2-4274-97FE-CBC3B77758E3}" srcId="{4DE2F67F-CF3B-40D7-8F78-F7E24B203EEB}" destId="{C03888E1-8DE3-47FB-9944-6B8F9393310E}" srcOrd="0" destOrd="0" parTransId="{253B4504-9979-40E9-9A2E-34F82C48F46E}" sibTransId="{9146D0EB-7D93-441F-B29F-4998D47B3009}"/>
    <dgm:cxn modelId="{9A111476-E92E-4174-9FEF-F4A5C7F6849C}" type="presOf" srcId="{925DA735-081D-49B7-A0F1-26AB47EF8D49}" destId="{1EAABAFF-E09D-4FD2-93E5-B12EF482C099}" srcOrd="1" destOrd="0" presId="urn:microsoft.com/office/officeart/2005/8/layout/orgChart1"/>
    <dgm:cxn modelId="{D7F90E9F-A480-4253-9664-504D4D2081F5}" srcId="{30F81CC2-5006-49B0-9E34-9D5E67B5158A}" destId="{73163A7A-911E-4D61-93AE-66CA37A8BBE2}" srcOrd="1" destOrd="0" parTransId="{216C2E09-DB32-400E-B136-91CF73D71E35}" sibTransId="{E51411DA-2B28-4F00-82A3-CD58D2F3BE7E}"/>
    <dgm:cxn modelId="{AAC20854-8861-4715-81F4-3F29E1388CD5}" type="presOf" srcId="{3179C449-2D54-4E3D-B4D9-EF195442939D}" destId="{B858CA44-D5AC-42C9-86EB-7E323BE1A115}" srcOrd="0" destOrd="0" presId="urn:microsoft.com/office/officeart/2005/8/layout/orgChart1"/>
    <dgm:cxn modelId="{E151E45A-C91E-4578-A23F-1313EDDD1C4C}" type="presOf" srcId="{30F81CC2-5006-49B0-9E34-9D5E67B5158A}" destId="{EBC3B36D-99E1-4A05-B9F8-8E981B37BD5D}" srcOrd="1" destOrd="0" presId="urn:microsoft.com/office/officeart/2005/8/layout/orgChart1"/>
    <dgm:cxn modelId="{B671C12F-3BE6-4811-8766-245513AA700A}" srcId="{80F4F4C4-802A-4E3A-8756-A5CFD9A17E61}" destId="{0D991F9B-50D7-4474-9E18-5317AC3EE846}" srcOrd="0" destOrd="0" parTransId="{2F396587-FC25-487C-BA7B-0BEFC8FDB447}" sibTransId="{231B25B8-C8E1-4FF6-9997-1E319D4FB5D0}"/>
    <dgm:cxn modelId="{684CF3ED-89FD-40AA-98A7-D31BF2920AA7}" type="presOf" srcId="{253B4504-9979-40E9-9A2E-34F82C48F46E}" destId="{758D9801-1ADA-4592-BE95-133DCD16B63B}" srcOrd="0" destOrd="0" presId="urn:microsoft.com/office/officeart/2005/8/layout/orgChart1"/>
    <dgm:cxn modelId="{BF11A0A6-DF72-4591-90E9-E5A23ECE7033}" srcId="{40E26811-EEE2-44F2-B958-103C867D1BCB}" destId="{4DE2F67F-CF3B-40D7-8F78-F7E24B203EEB}" srcOrd="0" destOrd="0" parTransId="{100EFDCF-26E9-4927-9EFB-4EE0F0509BB9}" sibTransId="{FAEDC921-C892-40F5-AAC5-0DD8C0C9BDF8}"/>
    <dgm:cxn modelId="{AD777E41-40FC-4F80-8682-2E66700D11CC}" type="presOf" srcId="{73163A7A-911E-4D61-93AE-66CA37A8BBE2}" destId="{A1319B26-8BEC-445D-8509-BD6323B3BA59}" srcOrd="0" destOrd="0" presId="urn:microsoft.com/office/officeart/2005/8/layout/orgChart1"/>
    <dgm:cxn modelId="{C8BCAA3B-9196-4FB1-A240-5AE60457BA0B}" type="presOf" srcId="{2F396587-FC25-487C-BA7B-0BEFC8FDB447}" destId="{87EC1BF4-5315-4DDD-A0F5-9DFFEB43C6D1}" srcOrd="0" destOrd="0" presId="urn:microsoft.com/office/officeart/2005/8/layout/orgChart1"/>
    <dgm:cxn modelId="{EE212221-6A2B-4A93-BD09-CC79F6E6868F}" type="presOf" srcId="{216C2E09-DB32-400E-B136-91CF73D71E35}" destId="{4ED2B961-6907-49CD-AE51-D2C7A4D05392}" srcOrd="0" destOrd="0" presId="urn:microsoft.com/office/officeart/2005/8/layout/orgChart1"/>
    <dgm:cxn modelId="{EFD9E286-0439-43B0-80C3-7CC8138C65AA}" type="presOf" srcId="{5E501386-18E6-4218-9AA4-207BE005681B}" destId="{BE8403E8-1A69-46F2-AB55-E3DFA6F29C6A}" srcOrd="0" destOrd="0" presId="urn:microsoft.com/office/officeart/2005/8/layout/orgChart1"/>
    <dgm:cxn modelId="{54D3736D-5AC7-4F48-A534-EE3BEE98906E}" type="presOf" srcId="{0C661921-96A8-4185-B363-FA183EBEA9D7}" destId="{2A547B8E-6681-4B88-B76B-A89474288562}" srcOrd="0" destOrd="0" presId="urn:microsoft.com/office/officeart/2005/8/layout/orgChart1"/>
    <dgm:cxn modelId="{9BDF5018-4E64-4351-A25F-076F00ABB84F}" type="presOf" srcId="{D68EBDDC-8990-4F34-BEDC-1F05B51E6887}" destId="{7413470E-961D-417C-9E9A-F0D40B98C46C}" srcOrd="0" destOrd="0" presId="urn:microsoft.com/office/officeart/2005/8/layout/orgChart1"/>
    <dgm:cxn modelId="{11AC2F71-FD10-44DE-9205-3DF4DC6054E0}" type="presOf" srcId="{9F54B84E-8E8A-42AD-9457-9F5655404929}" destId="{A5D76F9C-098C-41C2-88C0-4AF5E4654BE3}" srcOrd="0" destOrd="0" presId="urn:microsoft.com/office/officeart/2005/8/layout/orgChart1"/>
    <dgm:cxn modelId="{EA3742C5-8E42-49A8-8202-B0054CFC2D5E}" srcId="{40E26811-EEE2-44F2-B958-103C867D1BCB}" destId="{80F4F4C4-802A-4E3A-8756-A5CFD9A17E61}" srcOrd="2" destOrd="0" parTransId="{5D5E317E-820C-40D6-A173-D129D73262F3}" sibTransId="{B3AC3C07-AEC6-4F03-8CE2-4521523405A2}"/>
    <dgm:cxn modelId="{EB8982C9-0DF8-4680-8E11-8BD350DC012C}" type="presOf" srcId="{0D991F9B-50D7-4474-9E18-5317AC3EE846}" destId="{600A2420-74FE-4F1A-91AB-F69FA0CAB78F}" srcOrd="1" destOrd="0" presId="urn:microsoft.com/office/officeart/2005/8/layout/orgChart1"/>
    <dgm:cxn modelId="{45DDC001-CF38-4527-A572-29D95232580C}" type="presOf" srcId="{73163A7A-911E-4D61-93AE-66CA37A8BBE2}" destId="{1457C65D-7C70-461F-89E3-6A18823C4D23}" srcOrd="1" destOrd="0" presId="urn:microsoft.com/office/officeart/2005/8/layout/orgChart1"/>
    <dgm:cxn modelId="{0BBE8354-33A8-4060-A3BE-9B0205747AC7}" type="presOf" srcId="{C03888E1-8DE3-47FB-9944-6B8F9393310E}" destId="{E0B1F8EC-2F9A-4CFB-A831-D00F00D8264C}" srcOrd="1" destOrd="0" presId="urn:microsoft.com/office/officeart/2005/8/layout/orgChart1"/>
    <dgm:cxn modelId="{04D2A53B-EBB5-45C6-BCE5-74E9CDFDC89E}" type="presOf" srcId="{40E26811-EEE2-44F2-B958-103C867D1BCB}" destId="{8BF131FE-CC41-42CF-B792-285CA1A842D3}" srcOrd="0" destOrd="0" presId="urn:microsoft.com/office/officeart/2005/8/layout/orgChart1"/>
    <dgm:cxn modelId="{5E10EE0E-5AFD-4BDF-803C-F53239AF823B}" type="presOf" srcId="{100EFDCF-26E9-4927-9EFB-4EE0F0509BB9}" destId="{9D9D75DE-2E5F-473B-8370-1CE0ADE2E50F}" srcOrd="0" destOrd="0" presId="urn:microsoft.com/office/officeart/2005/8/layout/orgChart1"/>
    <dgm:cxn modelId="{1C632BD2-E27D-4BE5-BB53-5DC82BB42E2A}" type="presOf" srcId="{6E753AA5-E3B1-4683-84FA-DA9480F5D909}" destId="{8524367F-DC12-4EF6-B0CF-C5F07709D751}" srcOrd="0" destOrd="0" presId="urn:microsoft.com/office/officeart/2005/8/layout/orgChart1"/>
    <dgm:cxn modelId="{50B33A5A-BFB6-46A5-BFCA-10E71F633F93}" type="presOf" srcId="{4DE2F67F-CF3B-40D7-8F78-F7E24B203EEB}" destId="{2D605790-259F-43F6-B2F9-372DE505F1BB}" srcOrd="1" destOrd="0" presId="urn:microsoft.com/office/officeart/2005/8/layout/orgChart1"/>
    <dgm:cxn modelId="{0D684CBF-A103-4455-986B-8B33F2791300}" srcId="{80F4F4C4-802A-4E3A-8756-A5CFD9A17E61}" destId="{925DA735-081D-49B7-A0F1-26AB47EF8D49}" srcOrd="2" destOrd="0" parTransId="{D635AE1B-33B0-4CA5-AFB9-9FCF5BE07563}" sibTransId="{002E3284-BB71-40CC-AC35-91F57907806F}"/>
    <dgm:cxn modelId="{2D889EC9-AE20-413D-810B-06723920652F}" type="presOf" srcId="{0D991F9B-50D7-4474-9E18-5317AC3EE846}" destId="{BB005EBC-470B-4CFC-9CB3-FDE6CD7CAA5B}" srcOrd="0" destOrd="0" presId="urn:microsoft.com/office/officeart/2005/8/layout/orgChart1"/>
    <dgm:cxn modelId="{08D05D09-61A7-4E81-A7C2-34FDDF4EFAB5}" type="presOf" srcId="{56F47977-F08C-4B86-AD11-BB09DA0B5149}" destId="{12C74F13-F7A0-4DD1-B9E7-DE12F5E528BB}" srcOrd="1" destOrd="0" presId="urn:microsoft.com/office/officeart/2005/8/layout/orgChart1"/>
    <dgm:cxn modelId="{B2216B22-DC6B-4400-97CF-3A4ACEFCD5C5}" type="presOf" srcId="{56F47977-F08C-4B86-AD11-BB09DA0B5149}" destId="{8DE81CC7-F182-4A38-AB19-F814B777BC66}" srcOrd="0" destOrd="0" presId="urn:microsoft.com/office/officeart/2005/8/layout/orgChart1"/>
    <dgm:cxn modelId="{26D0492D-F6D6-4673-81E4-2AA364F9082C}" srcId="{40E26811-EEE2-44F2-B958-103C867D1BCB}" destId="{30F81CC2-5006-49B0-9E34-9D5E67B5158A}" srcOrd="1" destOrd="0" parTransId="{BBFF6789-E3F5-4168-A8DA-4CB0FAA9DE4A}" sibTransId="{95A3923C-FBF6-41D2-8ED5-44A6DF6D6F60}"/>
    <dgm:cxn modelId="{B8A472CD-896C-4359-9E43-E261433EC4AF}" type="presOf" srcId="{3B6AE252-9BB4-4EA4-9E6A-1CAA7A0E0843}" destId="{84B917F9-61DB-4C16-88C5-C207D78A34DF}" srcOrd="0" destOrd="0" presId="urn:microsoft.com/office/officeart/2005/8/layout/orgChart1"/>
    <dgm:cxn modelId="{68382269-8750-4EAE-A5EC-EC0924FA0CD4}" type="presOf" srcId="{C03888E1-8DE3-47FB-9944-6B8F9393310E}" destId="{933156B9-DE0D-45C1-9ACD-267CF0A09EEB}" srcOrd="0" destOrd="0" presId="urn:microsoft.com/office/officeart/2005/8/layout/orgChart1"/>
    <dgm:cxn modelId="{E3EDBE76-3E00-45B9-916B-C073030B5C77}" type="presOf" srcId="{40E26811-EEE2-44F2-B958-103C867D1BCB}" destId="{24BAC6FE-0F09-4649-A892-EA081F972835}" srcOrd="1" destOrd="0" presId="urn:microsoft.com/office/officeart/2005/8/layout/orgChart1"/>
    <dgm:cxn modelId="{A26733F3-F180-467D-9E89-8EF74F22608F}" type="presOf" srcId="{C2580BE1-3057-47BF-BF6E-4EDC8365786A}" destId="{C4E997BE-B10E-4018-B178-30E9B63B511D}" srcOrd="1" destOrd="0" presId="urn:microsoft.com/office/officeart/2005/8/layout/orgChart1"/>
    <dgm:cxn modelId="{E4B8E0DC-41B6-46B3-A7FF-EDB316A58960}" type="presOf" srcId="{D635AE1B-33B0-4CA5-AFB9-9FCF5BE07563}" destId="{3C0F1390-D88A-4668-A131-BD7AF1E15979}" srcOrd="0" destOrd="0" presId="urn:microsoft.com/office/officeart/2005/8/layout/orgChart1"/>
    <dgm:cxn modelId="{F492FFB2-7077-4C30-B647-B2BBEE4D5440}" srcId="{4DE2F67F-CF3B-40D7-8F78-F7E24B203EEB}" destId="{EEDF164A-F32D-4250-BE42-5C162CF3E8A3}" srcOrd="2" destOrd="0" parTransId="{D68EBDDC-8990-4F34-BEDC-1F05B51E6887}" sibTransId="{4157AB88-B84E-44D4-9378-FFFC518CAEA2}"/>
    <dgm:cxn modelId="{4FA53BFF-F195-4676-9EE8-3E2D9F67F782}" srcId="{4DE2F67F-CF3B-40D7-8F78-F7E24B203EEB}" destId="{9F54B84E-8E8A-42AD-9457-9F5655404929}" srcOrd="1" destOrd="0" parTransId="{0C661921-96A8-4185-B363-FA183EBEA9D7}" sibTransId="{46630DB0-6923-4CB8-ADD0-2EC8013C53EE}"/>
    <dgm:cxn modelId="{D78F3B81-DC4A-4192-8E82-9562BC23C602}" srcId="{30F81CC2-5006-49B0-9E34-9D5E67B5158A}" destId="{C2580BE1-3057-47BF-BF6E-4EDC8365786A}" srcOrd="0" destOrd="0" parTransId="{93E5BA3C-F039-4468-8723-5E02247D9D1D}" sibTransId="{38C67EC7-5765-4FA9-95E0-67E62780CC8F}"/>
    <dgm:cxn modelId="{B2A6278A-6914-4B16-9A9E-1E36730A2C66}" type="presOf" srcId="{93E5BA3C-F039-4468-8723-5E02247D9D1D}" destId="{083D8779-E7AC-4E68-B9D3-4C971D707622}" srcOrd="0" destOrd="0" presId="urn:microsoft.com/office/officeart/2005/8/layout/orgChart1"/>
    <dgm:cxn modelId="{B7ACDEF6-B2B4-4A1F-BA49-AB7E4D3E4BE8}" type="presOf" srcId="{80F4F4C4-802A-4E3A-8756-A5CFD9A17E61}" destId="{F72F9584-568D-47BC-9F89-275BF49D0A03}" srcOrd="0" destOrd="0" presId="urn:microsoft.com/office/officeart/2005/8/layout/orgChart1"/>
    <dgm:cxn modelId="{6A5D5CB1-E85F-4239-A3A1-713481E4CE8D}" type="presOf" srcId="{9F54B84E-8E8A-42AD-9457-9F5655404929}" destId="{55A53D6B-CB15-4385-BDD7-EEB536CD0594}" srcOrd="1" destOrd="0" presId="urn:microsoft.com/office/officeart/2005/8/layout/orgChart1"/>
    <dgm:cxn modelId="{BDBD1D2B-1476-4D0E-B1F9-9F486AC171A9}" type="presOf" srcId="{EEDF164A-F32D-4250-BE42-5C162CF3E8A3}" destId="{3B0588D2-998F-4A1D-94B2-1C5AC18AAB22}" srcOrd="0" destOrd="0" presId="urn:microsoft.com/office/officeart/2005/8/layout/orgChart1"/>
    <dgm:cxn modelId="{663FAE16-DBA0-43AE-8350-015323463CA7}" type="presOf" srcId="{5E501386-18E6-4218-9AA4-207BE005681B}" destId="{9D418F5B-4FC3-41C7-AA78-DD7EEDC3FE63}" srcOrd="1" destOrd="0" presId="urn:microsoft.com/office/officeart/2005/8/layout/orgChart1"/>
    <dgm:cxn modelId="{4D23A554-B41A-4891-A0E3-C49550C7BA1E}" type="presOf" srcId="{EEDF164A-F32D-4250-BE42-5C162CF3E8A3}" destId="{A451EF92-928E-4660-8D38-6346ACE19D34}" srcOrd="1" destOrd="0" presId="urn:microsoft.com/office/officeart/2005/8/layout/orgChart1"/>
    <dgm:cxn modelId="{C095F5E1-B7D7-4A0B-AC08-72E715C5EC0C}" srcId="{80F4F4C4-802A-4E3A-8756-A5CFD9A17E61}" destId="{56F47977-F08C-4B86-AD11-BB09DA0B5149}" srcOrd="1" destOrd="0" parTransId="{3179C449-2D54-4E3D-B4D9-EF195442939D}" sibTransId="{897BBC4B-DFB2-4511-86D3-207842B061E6}"/>
    <dgm:cxn modelId="{98DAC7B8-184C-4B17-9CE0-98F5071C0553}" type="presOf" srcId="{4DE2F67F-CF3B-40D7-8F78-F7E24B203EEB}" destId="{0F93AC9D-8254-4D52-9A07-6908FB9AEC20}" srcOrd="0" destOrd="0" presId="urn:microsoft.com/office/officeart/2005/8/layout/orgChart1"/>
    <dgm:cxn modelId="{15EEE49C-7055-4926-BE9E-097C5C8AE7EB}" type="presOf" srcId="{BBFF6789-E3F5-4168-A8DA-4CB0FAA9DE4A}" destId="{E601F93E-C2AE-4D95-9477-9CF1833D4AF9}" srcOrd="0" destOrd="0" presId="urn:microsoft.com/office/officeart/2005/8/layout/orgChart1"/>
    <dgm:cxn modelId="{9FD96698-7C68-40CA-A571-38CE74BADEA6}" srcId="{30F81CC2-5006-49B0-9E34-9D5E67B5158A}" destId="{5E501386-18E6-4218-9AA4-207BE005681B}" srcOrd="2" destOrd="0" parTransId="{6E753AA5-E3B1-4683-84FA-DA9480F5D909}" sibTransId="{22B34F4F-E9DE-41FF-9F2D-976E86524052}"/>
    <dgm:cxn modelId="{4B6C22EF-B02E-475A-AA4E-9D2582550788}" type="presOf" srcId="{925DA735-081D-49B7-A0F1-26AB47EF8D49}" destId="{17F06541-E83A-47C3-9DA8-E2407BC826A1}" srcOrd="0" destOrd="0" presId="urn:microsoft.com/office/officeart/2005/8/layout/orgChart1"/>
    <dgm:cxn modelId="{6A38C6AC-7C5E-4D37-8B84-38A873D871B4}" type="presOf" srcId="{30F81CC2-5006-49B0-9E34-9D5E67B5158A}" destId="{BB878C3C-2793-4BB4-ACCC-B35C9A9C97BB}" srcOrd="0" destOrd="0" presId="urn:microsoft.com/office/officeart/2005/8/layout/orgChart1"/>
    <dgm:cxn modelId="{69496EC4-3A1A-455D-8CD7-D1114806DDB6}" type="presParOf" srcId="{84B917F9-61DB-4C16-88C5-C207D78A34DF}" destId="{445E8044-1639-4366-B37F-6DF240C7A863}" srcOrd="0" destOrd="0" presId="urn:microsoft.com/office/officeart/2005/8/layout/orgChart1"/>
    <dgm:cxn modelId="{9D9819BF-B236-4DD1-B716-255D80378432}" type="presParOf" srcId="{445E8044-1639-4366-B37F-6DF240C7A863}" destId="{92085211-69A7-4E5A-8FF5-760EDF7B2C8E}" srcOrd="0" destOrd="0" presId="urn:microsoft.com/office/officeart/2005/8/layout/orgChart1"/>
    <dgm:cxn modelId="{39F9A165-A5B9-449D-8909-16AC000865B9}" type="presParOf" srcId="{92085211-69A7-4E5A-8FF5-760EDF7B2C8E}" destId="{8BF131FE-CC41-42CF-B792-285CA1A842D3}" srcOrd="0" destOrd="0" presId="urn:microsoft.com/office/officeart/2005/8/layout/orgChart1"/>
    <dgm:cxn modelId="{FB923B70-C665-4CD1-A388-9FB2663D3605}" type="presParOf" srcId="{92085211-69A7-4E5A-8FF5-760EDF7B2C8E}" destId="{24BAC6FE-0F09-4649-A892-EA081F972835}" srcOrd="1" destOrd="0" presId="urn:microsoft.com/office/officeart/2005/8/layout/orgChart1"/>
    <dgm:cxn modelId="{90B822E7-0F0B-4169-9992-31F7B200BA26}" type="presParOf" srcId="{445E8044-1639-4366-B37F-6DF240C7A863}" destId="{809928E3-11C3-4185-8AF8-ACF6F0398B62}" srcOrd="1" destOrd="0" presId="urn:microsoft.com/office/officeart/2005/8/layout/orgChart1"/>
    <dgm:cxn modelId="{2C522E5E-A05F-4531-A6A9-F5A3C35E29DB}" type="presParOf" srcId="{809928E3-11C3-4185-8AF8-ACF6F0398B62}" destId="{9D9D75DE-2E5F-473B-8370-1CE0ADE2E50F}" srcOrd="0" destOrd="0" presId="urn:microsoft.com/office/officeart/2005/8/layout/orgChart1"/>
    <dgm:cxn modelId="{B29F26AE-516F-4D7E-B83F-1C633CED4D85}" type="presParOf" srcId="{809928E3-11C3-4185-8AF8-ACF6F0398B62}" destId="{062CC602-0119-49C2-9C4F-CF5C2CC68865}" srcOrd="1" destOrd="0" presId="urn:microsoft.com/office/officeart/2005/8/layout/orgChart1"/>
    <dgm:cxn modelId="{962FE523-CD4F-4D19-B019-C094EE14A317}" type="presParOf" srcId="{062CC602-0119-49C2-9C4F-CF5C2CC68865}" destId="{BE57C010-0F17-4FA7-BCE9-6230646DE7B5}" srcOrd="0" destOrd="0" presId="urn:microsoft.com/office/officeart/2005/8/layout/orgChart1"/>
    <dgm:cxn modelId="{2B336D09-5CF8-4D1D-B84C-BD4E8D2D016F}" type="presParOf" srcId="{BE57C010-0F17-4FA7-BCE9-6230646DE7B5}" destId="{0F93AC9D-8254-4D52-9A07-6908FB9AEC20}" srcOrd="0" destOrd="0" presId="urn:microsoft.com/office/officeart/2005/8/layout/orgChart1"/>
    <dgm:cxn modelId="{2E45F780-E42F-4001-B464-25357FE0549E}" type="presParOf" srcId="{BE57C010-0F17-4FA7-BCE9-6230646DE7B5}" destId="{2D605790-259F-43F6-B2F9-372DE505F1BB}" srcOrd="1" destOrd="0" presId="urn:microsoft.com/office/officeart/2005/8/layout/orgChart1"/>
    <dgm:cxn modelId="{24413993-0CE0-4F75-8FA5-6734F281538D}" type="presParOf" srcId="{062CC602-0119-49C2-9C4F-CF5C2CC68865}" destId="{7F5BCB58-2A42-4C37-BAC3-5DF560819C07}" srcOrd="1" destOrd="0" presId="urn:microsoft.com/office/officeart/2005/8/layout/orgChart1"/>
    <dgm:cxn modelId="{77E72063-B5E0-4655-8121-04625AB738C5}" type="presParOf" srcId="{7F5BCB58-2A42-4C37-BAC3-5DF560819C07}" destId="{758D9801-1ADA-4592-BE95-133DCD16B63B}" srcOrd="0" destOrd="0" presId="urn:microsoft.com/office/officeart/2005/8/layout/orgChart1"/>
    <dgm:cxn modelId="{3E14DB3F-ABF7-499E-B184-D727320F10EC}" type="presParOf" srcId="{7F5BCB58-2A42-4C37-BAC3-5DF560819C07}" destId="{C0A256A9-09F3-4C93-A7CB-DB75462E0E91}" srcOrd="1" destOrd="0" presId="urn:microsoft.com/office/officeart/2005/8/layout/orgChart1"/>
    <dgm:cxn modelId="{EBEAFA00-F32A-43D7-9648-E7BDD08E5B35}" type="presParOf" srcId="{C0A256A9-09F3-4C93-A7CB-DB75462E0E91}" destId="{99EE1365-F703-4339-952E-EE8B35288573}" srcOrd="0" destOrd="0" presId="urn:microsoft.com/office/officeart/2005/8/layout/orgChart1"/>
    <dgm:cxn modelId="{A58604E6-531A-48C4-810E-BDD0B04852B7}" type="presParOf" srcId="{99EE1365-F703-4339-952E-EE8B35288573}" destId="{933156B9-DE0D-45C1-9ACD-267CF0A09EEB}" srcOrd="0" destOrd="0" presId="urn:microsoft.com/office/officeart/2005/8/layout/orgChart1"/>
    <dgm:cxn modelId="{B552D712-5B41-4988-B9D4-B9A03CF83CEE}" type="presParOf" srcId="{99EE1365-F703-4339-952E-EE8B35288573}" destId="{E0B1F8EC-2F9A-4CFB-A831-D00F00D8264C}" srcOrd="1" destOrd="0" presId="urn:microsoft.com/office/officeart/2005/8/layout/orgChart1"/>
    <dgm:cxn modelId="{6A2FC670-8B88-432E-A389-17922AE93C27}" type="presParOf" srcId="{C0A256A9-09F3-4C93-A7CB-DB75462E0E91}" destId="{C7821006-3FAA-41B2-A8D5-B6B1F1A8634E}" srcOrd="1" destOrd="0" presId="urn:microsoft.com/office/officeart/2005/8/layout/orgChart1"/>
    <dgm:cxn modelId="{6C84A7B6-3198-41DF-83F7-F568881C3E32}" type="presParOf" srcId="{C0A256A9-09F3-4C93-A7CB-DB75462E0E91}" destId="{A4E5DBE9-B791-484F-98B8-4DF5D62BAA1F}" srcOrd="2" destOrd="0" presId="urn:microsoft.com/office/officeart/2005/8/layout/orgChart1"/>
    <dgm:cxn modelId="{2A5C3B38-2F46-47B6-86FF-976F787431EC}" type="presParOf" srcId="{7F5BCB58-2A42-4C37-BAC3-5DF560819C07}" destId="{2A547B8E-6681-4B88-B76B-A89474288562}" srcOrd="2" destOrd="0" presId="urn:microsoft.com/office/officeart/2005/8/layout/orgChart1"/>
    <dgm:cxn modelId="{A34FBA23-1D46-421D-9332-36899FB21F14}" type="presParOf" srcId="{7F5BCB58-2A42-4C37-BAC3-5DF560819C07}" destId="{56F1DD54-2C9E-4B60-8808-D075055C683D}" srcOrd="3" destOrd="0" presId="urn:microsoft.com/office/officeart/2005/8/layout/orgChart1"/>
    <dgm:cxn modelId="{F2A3EE07-03F7-473F-B671-E43DD867B882}" type="presParOf" srcId="{56F1DD54-2C9E-4B60-8808-D075055C683D}" destId="{6A41201A-E279-4344-BAB3-335A470406D9}" srcOrd="0" destOrd="0" presId="urn:microsoft.com/office/officeart/2005/8/layout/orgChart1"/>
    <dgm:cxn modelId="{0C514062-AE1E-4E98-9973-B8CE4E690ED1}" type="presParOf" srcId="{6A41201A-E279-4344-BAB3-335A470406D9}" destId="{A5D76F9C-098C-41C2-88C0-4AF5E4654BE3}" srcOrd="0" destOrd="0" presId="urn:microsoft.com/office/officeart/2005/8/layout/orgChart1"/>
    <dgm:cxn modelId="{F09406DF-646B-4B5D-A384-2AB2E4C5F68A}" type="presParOf" srcId="{6A41201A-E279-4344-BAB3-335A470406D9}" destId="{55A53D6B-CB15-4385-BDD7-EEB536CD0594}" srcOrd="1" destOrd="0" presId="urn:microsoft.com/office/officeart/2005/8/layout/orgChart1"/>
    <dgm:cxn modelId="{EAC8DF9B-AB9B-40E7-9874-B3018D797CB4}" type="presParOf" srcId="{56F1DD54-2C9E-4B60-8808-D075055C683D}" destId="{FA941203-7994-40C9-9629-371202A64683}" srcOrd="1" destOrd="0" presId="urn:microsoft.com/office/officeart/2005/8/layout/orgChart1"/>
    <dgm:cxn modelId="{4F912634-DFCA-4D83-8D35-73B5B4DE0596}" type="presParOf" srcId="{56F1DD54-2C9E-4B60-8808-D075055C683D}" destId="{44330F90-5356-45E6-BC79-6515F07F5D97}" srcOrd="2" destOrd="0" presId="urn:microsoft.com/office/officeart/2005/8/layout/orgChart1"/>
    <dgm:cxn modelId="{96AB929F-DB1C-4CCC-81E7-F6F2DB51B810}" type="presParOf" srcId="{7F5BCB58-2A42-4C37-BAC3-5DF560819C07}" destId="{7413470E-961D-417C-9E9A-F0D40B98C46C}" srcOrd="4" destOrd="0" presId="urn:microsoft.com/office/officeart/2005/8/layout/orgChart1"/>
    <dgm:cxn modelId="{3582CA4A-E861-4226-8BF3-1BC817734085}" type="presParOf" srcId="{7F5BCB58-2A42-4C37-BAC3-5DF560819C07}" destId="{6A3BA123-BA62-4DD1-9A2E-5B02451C36CF}" srcOrd="5" destOrd="0" presId="urn:microsoft.com/office/officeart/2005/8/layout/orgChart1"/>
    <dgm:cxn modelId="{48984643-2D4B-4313-988F-FFB2196B81E7}" type="presParOf" srcId="{6A3BA123-BA62-4DD1-9A2E-5B02451C36CF}" destId="{6A3CFD9F-ED4E-4B13-802F-23E8B5ED388A}" srcOrd="0" destOrd="0" presId="urn:microsoft.com/office/officeart/2005/8/layout/orgChart1"/>
    <dgm:cxn modelId="{39DB9184-5274-43E9-AB5D-A5E67C9FF097}" type="presParOf" srcId="{6A3CFD9F-ED4E-4B13-802F-23E8B5ED388A}" destId="{3B0588D2-998F-4A1D-94B2-1C5AC18AAB22}" srcOrd="0" destOrd="0" presId="urn:microsoft.com/office/officeart/2005/8/layout/orgChart1"/>
    <dgm:cxn modelId="{00788E1D-FA15-4792-B553-B52BE12B58A2}" type="presParOf" srcId="{6A3CFD9F-ED4E-4B13-802F-23E8B5ED388A}" destId="{A451EF92-928E-4660-8D38-6346ACE19D34}" srcOrd="1" destOrd="0" presId="urn:microsoft.com/office/officeart/2005/8/layout/orgChart1"/>
    <dgm:cxn modelId="{6E338C2F-3593-40F1-B942-61323C48A62A}" type="presParOf" srcId="{6A3BA123-BA62-4DD1-9A2E-5B02451C36CF}" destId="{4CA2189F-4830-4F3C-90E8-AD9439311C9D}" srcOrd="1" destOrd="0" presId="urn:microsoft.com/office/officeart/2005/8/layout/orgChart1"/>
    <dgm:cxn modelId="{B0AAC220-7C41-4B4A-8009-4C9A86B67F2A}" type="presParOf" srcId="{6A3BA123-BA62-4DD1-9A2E-5B02451C36CF}" destId="{5428B0D3-E2D6-43EF-A49C-05A184183464}" srcOrd="2" destOrd="0" presId="urn:microsoft.com/office/officeart/2005/8/layout/orgChart1"/>
    <dgm:cxn modelId="{BED1B12F-36F0-419C-A12E-9B49476279A6}" type="presParOf" srcId="{062CC602-0119-49C2-9C4F-CF5C2CC68865}" destId="{F937D059-FD23-4814-AA7A-6C3B081E6EEF}" srcOrd="2" destOrd="0" presId="urn:microsoft.com/office/officeart/2005/8/layout/orgChart1"/>
    <dgm:cxn modelId="{1AE6072C-8CD5-4083-A91B-ECF2F7D7BBDA}" type="presParOf" srcId="{809928E3-11C3-4185-8AF8-ACF6F0398B62}" destId="{E601F93E-C2AE-4D95-9477-9CF1833D4AF9}" srcOrd="2" destOrd="0" presId="urn:microsoft.com/office/officeart/2005/8/layout/orgChart1"/>
    <dgm:cxn modelId="{78B05A46-BF94-4C2D-819E-E6A54FCD498D}" type="presParOf" srcId="{809928E3-11C3-4185-8AF8-ACF6F0398B62}" destId="{E41C19F6-40E2-4A82-936C-76CCFA2E715E}" srcOrd="3" destOrd="0" presId="urn:microsoft.com/office/officeart/2005/8/layout/orgChart1"/>
    <dgm:cxn modelId="{F45EA96E-F1A0-44A8-8CDE-4F4A88A3F6E8}" type="presParOf" srcId="{E41C19F6-40E2-4A82-936C-76CCFA2E715E}" destId="{31C01440-28F6-46F7-B8DD-AA57AC5F6545}" srcOrd="0" destOrd="0" presId="urn:microsoft.com/office/officeart/2005/8/layout/orgChart1"/>
    <dgm:cxn modelId="{D5ED9841-D731-4994-B59E-5BD37E20899A}" type="presParOf" srcId="{31C01440-28F6-46F7-B8DD-AA57AC5F6545}" destId="{BB878C3C-2793-4BB4-ACCC-B35C9A9C97BB}" srcOrd="0" destOrd="0" presId="urn:microsoft.com/office/officeart/2005/8/layout/orgChart1"/>
    <dgm:cxn modelId="{DF46C4BB-53A7-4219-969C-794570021169}" type="presParOf" srcId="{31C01440-28F6-46F7-B8DD-AA57AC5F6545}" destId="{EBC3B36D-99E1-4A05-B9F8-8E981B37BD5D}" srcOrd="1" destOrd="0" presId="urn:microsoft.com/office/officeart/2005/8/layout/orgChart1"/>
    <dgm:cxn modelId="{ECD9C2C4-B37E-41C6-9F43-19BAD2D2F0C7}" type="presParOf" srcId="{E41C19F6-40E2-4A82-936C-76CCFA2E715E}" destId="{DF6BD114-6EE8-4C5C-B968-78BDA3276C64}" srcOrd="1" destOrd="0" presId="urn:microsoft.com/office/officeart/2005/8/layout/orgChart1"/>
    <dgm:cxn modelId="{B8903439-B4C9-4911-A07B-CCC686B61485}" type="presParOf" srcId="{DF6BD114-6EE8-4C5C-B968-78BDA3276C64}" destId="{083D8779-E7AC-4E68-B9D3-4C971D707622}" srcOrd="0" destOrd="0" presId="urn:microsoft.com/office/officeart/2005/8/layout/orgChart1"/>
    <dgm:cxn modelId="{ECC2FA5C-0913-42E1-A85F-251C834D7349}" type="presParOf" srcId="{DF6BD114-6EE8-4C5C-B968-78BDA3276C64}" destId="{4CE2F05F-9275-4A5F-8074-393449F460CD}" srcOrd="1" destOrd="0" presId="urn:microsoft.com/office/officeart/2005/8/layout/orgChart1"/>
    <dgm:cxn modelId="{67E18708-8F9C-4F2B-8CE3-DA395EFA1373}" type="presParOf" srcId="{4CE2F05F-9275-4A5F-8074-393449F460CD}" destId="{921443E8-52A5-4E27-BA98-658531827734}" srcOrd="0" destOrd="0" presId="urn:microsoft.com/office/officeart/2005/8/layout/orgChart1"/>
    <dgm:cxn modelId="{696CD235-0F32-451A-93A9-E5C3B3D13459}" type="presParOf" srcId="{921443E8-52A5-4E27-BA98-658531827734}" destId="{5E10D7B0-D31C-46E1-96E7-4AC7221F93D9}" srcOrd="0" destOrd="0" presId="urn:microsoft.com/office/officeart/2005/8/layout/orgChart1"/>
    <dgm:cxn modelId="{A6861897-573F-454A-B8AC-A9A2704BE1CC}" type="presParOf" srcId="{921443E8-52A5-4E27-BA98-658531827734}" destId="{C4E997BE-B10E-4018-B178-30E9B63B511D}" srcOrd="1" destOrd="0" presId="urn:microsoft.com/office/officeart/2005/8/layout/orgChart1"/>
    <dgm:cxn modelId="{B273286D-91FA-4B3C-A2D2-D2F4A6ACDDB8}" type="presParOf" srcId="{4CE2F05F-9275-4A5F-8074-393449F460CD}" destId="{5E0E3967-0C3C-4BDE-BAED-7924DAC90417}" srcOrd="1" destOrd="0" presId="urn:microsoft.com/office/officeart/2005/8/layout/orgChart1"/>
    <dgm:cxn modelId="{CE195133-E674-422E-AD86-8D804E63F9BA}" type="presParOf" srcId="{4CE2F05F-9275-4A5F-8074-393449F460CD}" destId="{C1441238-D038-4BE8-A9ED-7E036292CCAB}" srcOrd="2" destOrd="0" presId="urn:microsoft.com/office/officeart/2005/8/layout/orgChart1"/>
    <dgm:cxn modelId="{10EF4AB5-D6A7-40CB-B4F3-6DFBDD97CAB6}" type="presParOf" srcId="{DF6BD114-6EE8-4C5C-B968-78BDA3276C64}" destId="{4ED2B961-6907-49CD-AE51-D2C7A4D05392}" srcOrd="2" destOrd="0" presId="urn:microsoft.com/office/officeart/2005/8/layout/orgChart1"/>
    <dgm:cxn modelId="{D289F120-379E-4B2B-8462-CC120DCCC538}" type="presParOf" srcId="{DF6BD114-6EE8-4C5C-B968-78BDA3276C64}" destId="{7F71622A-098E-4DB4-A46F-621FA3F87798}" srcOrd="3" destOrd="0" presId="urn:microsoft.com/office/officeart/2005/8/layout/orgChart1"/>
    <dgm:cxn modelId="{D49F8887-F47F-45C9-A561-E8B8716C4EB8}" type="presParOf" srcId="{7F71622A-098E-4DB4-A46F-621FA3F87798}" destId="{367F43B0-7620-485B-AFB6-0B71F0063FCF}" srcOrd="0" destOrd="0" presId="urn:microsoft.com/office/officeart/2005/8/layout/orgChart1"/>
    <dgm:cxn modelId="{6338A086-51B0-414E-9A81-A59D96E8506A}" type="presParOf" srcId="{367F43B0-7620-485B-AFB6-0B71F0063FCF}" destId="{A1319B26-8BEC-445D-8509-BD6323B3BA59}" srcOrd="0" destOrd="0" presId="urn:microsoft.com/office/officeart/2005/8/layout/orgChart1"/>
    <dgm:cxn modelId="{6FAAAC5A-2CB7-4D96-8E07-DDBE8B759A0A}" type="presParOf" srcId="{367F43B0-7620-485B-AFB6-0B71F0063FCF}" destId="{1457C65D-7C70-461F-89E3-6A18823C4D23}" srcOrd="1" destOrd="0" presId="urn:microsoft.com/office/officeart/2005/8/layout/orgChart1"/>
    <dgm:cxn modelId="{A8CBDD3E-3C32-4AAD-A05B-E313529A1DB6}" type="presParOf" srcId="{7F71622A-098E-4DB4-A46F-621FA3F87798}" destId="{72E795A4-4372-4CBC-A020-910E87E6B67A}" srcOrd="1" destOrd="0" presId="urn:microsoft.com/office/officeart/2005/8/layout/orgChart1"/>
    <dgm:cxn modelId="{5EC3E0B1-89E0-4391-A0CD-475C855467A2}" type="presParOf" srcId="{7F71622A-098E-4DB4-A46F-621FA3F87798}" destId="{9C046A63-FF0B-4F3A-A728-8E08A7C6A58B}" srcOrd="2" destOrd="0" presId="urn:microsoft.com/office/officeart/2005/8/layout/orgChart1"/>
    <dgm:cxn modelId="{3B041229-99EB-492D-BC53-2F0969587EEE}" type="presParOf" srcId="{DF6BD114-6EE8-4C5C-B968-78BDA3276C64}" destId="{8524367F-DC12-4EF6-B0CF-C5F07709D751}" srcOrd="4" destOrd="0" presId="urn:microsoft.com/office/officeart/2005/8/layout/orgChart1"/>
    <dgm:cxn modelId="{ADFC4586-485E-4025-B930-B0D58487BDF4}" type="presParOf" srcId="{DF6BD114-6EE8-4C5C-B968-78BDA3276C64}" destId="{F1203DAC-1DA9-4744-8C2D-C9120E93BCFE}" srcOrd="5" destOrd="0" presId="urn:microsoft.com/office/officeart/2005/8/layout/orgChart1"/>
    <dgm:cxn modelId="{83B6D6DF-B0CC-442B-8387-0E4DF0F6F170}" type="presParOf" srcId="{F1203DAC-1DA9-4744-8C2D-C9120E93BCFE}" destId="{D8A56116-6FAD-4B16-A6DA-BC12E844D438}" srcOrd="0" destOrd="0" presId="urn:microsoft.com/office/officeart/2005/8/layout/orgChart1"/>
    <dgm:cxn modelId="{E7BDBCEA-3A75-4FBA-8DA8-003B96DD5608}" type="presParOf" srcId="{D8A56116-6FAD-4B16-A6DA-BC12E844D438}" destId="{BE8403E8-1A69-46F2-AB55-E3DFA6F29C6A}" srcOrd="0" destOrd="0" presId="urn:microsoft.com/office/officeart/2005/8/layout/orgChart1"/>
    <dgm:cxn modelId="{BDF0803E-E7D1-4B62-9852-CFB516EBAB34}" type="presParOf" srcId="{D8A56116-6FAD-4B16-A6DA-BC12E844D438}" destId="{9D418F5B-4FC3-41C7-AA78-DD7EEDC3FE63}" srcOrd="1" destOrd="0" presId="urn:microsoft.com/office/officeart/2005/8/layout/orgChart1"/>
    <dgm:cxn modelId="{FA688D3C-84C1-4DFD-9BF6-9C612AAB9559}" type="presParOf" srcId="{F1203DAC-1DA9-4744-8C2D-C9120E93BCFE}" destId="{DB7364B7-0315-40C2-8885-41C7ADF15367}" srcOrd="1" destOrd="0" presId="urn:microsoft.com/office/officeart/2005/8/layout/orgChart1"/>
    <dgm:cxn modelId="{8A485673-077C-41E9-87C5-5F5037441BD5}" type="presParOf" srcId="{F1203DAC-1DA9-4744-8C2D-C9120E93BCFE}" destId="{2BA77A82-AEA5-4A10-AB58-01BE686FC183}" srcOrd="2" destOrd="0" presId="urn:microsoft.com/office/officeart/2005/8/layout/orgChart1"/>
    <dgm:cxn modelId="{EDEF9081-1371-44E1-A485-C651DFD5F1D1}" type="presParOf" srcId="{E41C19F6-40E2-4A82-936C-76CCFA2E715E}" destId="{AD4E9B37-A40F-4F89-8CC4-C802113F2D0C}" srcOrd="2" destOrd="0" presId="urn:microsoft.com/office/officeart/2005/8/layout/orgChart1"/>
    <dgm:cxn modelId="{A7D388F6-1A60-4E7D-9DB7-563CD3D16504}" type="presParOf" srcId="{809928E3-11C3-4185-8AF8-ACF6F0398B62}" destId="{2663FB53-7A75-489B-A79D-F4CCC4F46BA3}" srcOrd="4" destOrd="0" presId="urn:microsoft.com/office/officeart/2005/8/layout/orgChart1"/>
    <dgm:cxn modelId="{D7F5EBF8-985D-4A43-BF17-34D4B71D6780}" type="presParOf" srcId="{809928E3-11C3-4185-8AF8-ACF6F0398B62}" destId="{A0AB80C1-4849-4F44-9E3E-82B30AE904AE}" srcOrd="5" destOrd="0" presId="urn:microsoft.com/office/officeart/2005/8/layout/orgChart1"/>
    <dgm:cxn modelId="{186C4723-245E-472D-9FD3-3F22AF934671}" type="presParOf" srcId="{A0AB80C1-4849-4F44-9E3E-82B30AE904AE}" destId="{B912A35C-F8E1-404B-A174-95F0C1BFF984}" srcOrd="0" destOrd="0" presId="urn:microsoft.com/office/officeart/2005/8/layout/orgChart1"/>
    <dgm:cxn modelId="{1392707C-ECA7-4CFF-AD20-8B8FD40B762A}" type="presParOf" srcId="{B912A35C-F8E1-404B-A174-95F0C1BFF984}" destId="{F72F9584-568D-47BC-9F89-275BF49D0A03}" srcOrd="0" destOrd="0" presId="urn:microsoft.com/office/officeart/2005/8/layout/orgChart1"/>
    <dgm:cxn modelId="{30F66507-2BAE-4302-8492-AAC962A1C072}" type="presParOf" srcId="{B912A35C-F8E1-404B-A174-95F0C1BFF984}" destId="{6EDD4223-9BE5-4133-8ACC-7A5B646530D2}" srcOrd="1" destOrd="0" presId="urn:microsoft.com/office/officeart/2005/8/layout/orgChart1"/>
    <dgm:cxn modelId="{3660AECB-7C2B-42C7-A157-6F9D2A9883C0}" type="presParOf" srcId="{A0AB80C1-4849-4F44-9E3E-82B30AE904AE}" destId="{9402941A-224E-4265-B05A-165EF9724DF9}" srcOrd="1" destOrd="0" presId="urn:microsoft.com/office/officeart/2005/8/layout/orgChart1"/>
    <dgm:cxn modelId="{EC4F2D3C-6DB6-4A84-A9FD-86B8BFC4FC39}" type="presParOf" srcId="{9402941A-224E-4265-B05A-165EF9724DF9}" destId="{87EC1BF4-5315-4DDD-A0F5-9DFFEB43C6D1}" srcOrd="0" destOrd="0" presId="urn:microsoft.com/office/officeart/2005/8/layout/orgChart1"/>
    <dgm:cxn modelId="{612F0559-F762-4B23-ACE5-CC69F0CDBF76}" type="presParOf" srcId="{9402941A-224E-4265-B05A-165EF9724DF9}" destId="{9AC3AE56-66F3-4AC0-A9C0-6255E5C146C8}" srcOrd="1" destOrd="0" presId="urn:microsoft.com/office/officeart/2005/8/layout/orgChart1"/>
    <dgm:cxn modelId="{5B7098F9-DA1F-47A5-A3A3-54CCF0E411CE}" type="presParOf" srcId="{9AC3AE56-66F3-4AC0-A9C0-6255E5C146C8}" destId="{5AFFC4BD-E63B-4A46-B04E-7366AD9D3150}" srcOrd="0" destOrd="0" presId="urn:microsoft.com/office/officeart/2005/8/layout/orgChart1"/>
    <dgm:cxn modelId="{A2BC1690-1DC9-45F9-897D-ADFC3C4DC675}" type="presParOf" srcId="{5AFFC4BD-E63B-4A46-B04E-7366AD9D3150}" destId="{BB005EBC-470B-4CFC-9CB3-FDE6CD7CAA5B}" srcOrd="0" destOrd="0" presId="urn:microsoft.com/office/officeart/2005/8/layout/orgChart1"/>
    <dgm:cxn modelId="{2D70BD5C-B6A6-43AB-8EB7-A430ED08FF27}" type="presParOf" srcId="{5AFFC4BD-E63B-4A46-B04E-7366AD9D3150}" destId="{600A2420-74FE-4F1A-91AB-F69FA0CAB78F}" srcOrd="1" destOrd="0" presId="urn:microsoft.com/office/officeart/2005/8/layout/orgChart1"/>
    <dgm:cxn modelId="{2A6B6032-D440-49E7-A15F-D0AB88A7C0F8}" type="presParOf" srcId="{9AC3AE56-66F3-4AC0-A9C0-6255E5C146C8}" destId="{8C34F8DD-6198-483B-BEB9-B1448C2E639A}" srcOrd="1" destOrd="0" presId="urn:microsoft.com/office/officeart/2005/8/layout/orgChart1"/>
    <dgm:cxn modelId="{60FD1454-EEC8-49CF-B2F5-E226BA88160E}" type="presParOf" srcId="{9AC3AE56-66F3-4AC0-A9C0-6255E5C146C8}" destId="{5F4C8958-E30D-4CB0-B140-20CBADD184A6}" srcOrd="2" destOrd="0" presId="urn:microsoft.com/office/officeart/2005/8/layout/orgChart1"/>
    <dgm:cxn modelId="{A7ECA20E-6E72-43E1-B720-0693CBEDF6EF}" type="presParOf" srcId="{9402941A-224E-4265-B05A-165EF9724DF9}" destId="{B858CA44-D5AC-42C9-86EB-7E323BE1A115}" srcOrd="2" destOrd="0" presId="urn:microsoft.com/office/officeart/2005/8/layout/orgChart1"/>
    <dgm:cxn modelId="{3AD8D0A5-3283-4C54-956B-CDBE243F2A06}" type="presParOf" srcId="{9402941A-224E-4265-B05A-165EF9724DF9}" destId="{9FF4931A-A8A3-4AE7-8113-457BCDD852F1}" srcOrd="3" destOrd="0" presId="urn:microsoft.com/office/officeart/2005/8/layout/orgChart1"/>
    <dgm:cxn modelId="{C218F894-FCBB-44FB-B952-3E67474E96AE}" type="presParOf" srcId="{9FF4931A-A8A3-4AE7-8113-457BCDD852F1}" destId="{AB444B8D-7DAB-4918-B409-F15390D0918B}" srcOrd="0" destOrd="0" presId="urn:microsoft.com/office/officeart/2005/8/layout/orgChart1"/>
    <dgm:cxn modelId="{1C96BC48-89B2-4B5A-9E8C-42BB5C62EA32}" type="presParOf" srcId="{AB444B8D-7DAB-4918-B409-F15390D0918B}" destId="{8DE81CC7-F182-4A38-AB19-F814B777BC66}" srcOrd="0" destOrd="0" presId="urn:microsoft.com/office/officeart/2005/8/layout/orgChart1"/>
    <dgm:cxn modelId="{52E18F0B-BA64-4E2D-A589-5FC0346EFF21}" type="presParOf" srcId="{AB444B8D-7DAB-4918-B409-F15390D0918B}" destId="{12C74F13-F7A0-4DD1-B9E7-DE12F5E528BB}" srcOrd="1" destOrd="0" presId="urn:microsoft.com/office/officeart/2005/8/layout/orgChart1"/>
    <dgm:cxn modelId="{7632C0F6-F4AE-4C86-9F53-7F17C6CDFBF5}" type="presParOf" srcId="{9FF4931A-A8A3-4AE7-8113-457BCDD852F1}" destId="{93487278-6D13-436C-94D3-A0962F121EF9}" srcOrd="1" destOrd="0" presId="urn:microsoft.com/office/officeart/2005/8/layout/orgChart1"/>
    <dgm:cxn modelId="{7652F8B7-C3A6-4C8E-AE44-0A33B4593EC5}" type="presParOf" srcId="{9FF4931A-A8A3-4AE7-8113-457BCDD852F1}" destId="{2C7BC8D8-DFBB-482A-A400-4BAFCB5CF808}" srcOrd="2" destOrd="0" presId="urn:microsoft.com/office/officeart/2005/8/layout/orgChart1"/>
    <dgm:cxn modelId="{CD471192-E82A-441B-8ECA-F4EA4FDAED41}" type="presParOf" srcId="{9402941A-224E-4265-B05A-165EF9724DF9}" destId="{3C0F1390-D88A-4668-A131-BD7AF1E15979}" srcOrd="4" destOrd="0" presId="urn:microsoft.com/office/officeart/2005/8/layout/orgChart1"/>
    <dgm:cxn modelId="{37DC569F-9220-4F8C-8F93-E372EBAE8A98}" type="presParOf" srcId="{9402941A-224E-4265-B05A-165EF9724DF9}" destId="{C5C25AFD-C328-49B0-A1D1-D9F2D28E111F}" srcOrd="5" destOrd="0" presId="urn:microsoft.com/office/officeart/2005/8/layout/orgChart1"/>
    <dgm:cxn modelId="{5F4403D1-AC7F-4E82-A667-91D5F6CEA0BA}" type="presParOf" srcId="{C5C25AFD-C328-49B0-A1D1-D9F2D28E111F}" destId="{BFAE153B-E287-4DFA-9DC6-F77700701965}" srcOrd="0" destOrd="0" presId="urn:microsoft.com/office/officeart/2005/8/layout/orgChart1"/>
    <dgm:cxn modelId="{C2C48B0B-EE28-4243-A0AF-6F84F251F9BA}" type="presParOf" srcId="{BFAE153B-E287-4DFA-9DC6-F77700701965}" destId="{17F06541-E83A-47C3-9DA8-E2407BC826A1}" srcOrd="0" destOrd="0" presId="urn:microsoft.com/office/officeart/2005/8/layout/orgChart1"/>
    <dgm:cxn modelId="{D6A50760-424A-4F6B-8AFC-CE0184B07E74}" type="presParOf" srcId="{BFAE153B-E287-4DFA-9DC6-F77700701965}" destId="{1EAABAFF-E09D-4FD2-93E5-B12EF482C099}" srcOrd="1" destOrd="0" presId="urn:microsoft.com/office/officeart/2005/8/layout/orgChart1"/>
    <dgm:cxn modelId="{03013FA3-8A62-45B0-ACAB-C00FE08D7FA1}" type="presParOf" srcId="{C5C25AFD-C328-49B0-A1D1-D9F2D28E111F}" destId="{CC96690B-4787-4458-A162-FD4DFA09B183}" srcOrd="1" destOrd="0" presId="urn:microsoft.com/office/officeart/2005/8/layout/orgChart1"/>
    <dgm:cxn modelId="{1C634DE8-0D4E-4FB1-950F-E0FE75BAA552}" type="presParOf" srcId="{C5C25AFD-C328-49B0-A1D1-D9F2D28E111F}" destId="{A408CB70-323A-4B9C-8AE8-C859EFC42A7E}" srcOrd="2" destOrd="0" presId="urn:microsoft.com/office/officeart/2005/8/layout/orgChart1"/>
    <dgm:cxn modelId="{F078AF15-14ED-4791-BC9E-9881A9782427}" type="presParOf" srcId="{A0AB80C1-4849-4F44-9E3E-82B30AE904AE}" destId="{8A04FFF4-1769-4040-9133-4E3DB19CA513}" srcOrd="2" destOrd="0" presId="urn:microsoft.com/office/officeart/2005/8/layout/orgChart1"/>
    <dgm:cxn modelId="{A10A3025-F766-48DD-8570-D53ED9D07F18}" type="presParOf" srcId="{445E8044-1639-4366-B37F-6DF240C7A863}" destId="{D2342EC1-C4FD-4C5A-A66E-0B3F281907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6AE252-9BB4-4EA4-9E6A-1CAA7A0E084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0E26811-EEE2-44F2-B958-103C867D1BCB}">
      <dgm:prSet phldrT="[文字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dirty="0" smtClean="0">
              <a:solidFill>
                <a:schemeClr val="tx1"/>
              </a:solidFill>
            </a:rPr>
            <a:t>CEO</a:t>
          </a:r>
          <a:endParaRPr lang="zh-TW" altLang="en-US" dirty="0">
            <a:solidFill>
              <a:schemeClr val="tx1"/>
            </a:solidFill>
          </a:endParaRPr>
        </a:p>
      </dgm:t>
    </dgm:pt>
    <dgm:pt modelId="{94855A05-449E-4FB4-B3F0-BEA371183A84}" type="parTrans" cxnId="{22CF3E8F-441E-4463-973E-EE3BB9466197}">
      <dgm:prSet/>
      <dgm:spPr/>
      <dgm:t>
        <a:bodyPr/>
        <a:lstStyle/>
        <a:p>
          <a:endParaRPr lang="zh-TW" altLang="en-US"/>
        </a:p>
      </dgm:t>
    </dgm:pt>
    <dgm:pt modelId="{1608DA90-694C-4DA1-B488-9CCC115F21DF}" type="sibTrans" cxnId="{22CF3E8F-441E-4463-973E-EE3BB9466197}">
      <dgm:prSet/>
      <dgm:spPr/>
      <dgm:t>
        <a:bodyPr/>
        <a:lstStyle/>
        <a:p>
          <a:endParaRPr lang="zh-TW" altLang="en-US"/>
        </a:p>
      </dgm:t>
    </dgm:pt>
    <dgm:pt modelId="{4DE2F67F-CF3B-40D7-8F78-F7E24B203EEB}">
      <dgm:prSet phldrT="[文字]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專案經理</a:t>
          </a:r>
          <a:r>
            <a: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1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100EFDCF-26E9-4927-9EFB-4EE0F0509BB9}" type="parTrans" cxnId="{BF11A0A6-DF72-4591-90E9-E5A23ECE7033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FAEDC921-C892-40F5-AAC5-0DD8C0C9BDF8}" type="sibTrans" cxnId="{BF11A0A6-DF72-4591-90E9-E5A23ECE7033}">
      <dgm:prSet/>
      <dgm:spPr/>
      <dgm:t>
        <a:bodyPr/>
        <a:lstStyle/>
        <a:p>
          <a:endParaRPr lang="zh-TW" altLang="en-US"/>
        </a:p>
      </dgm:t>
    </dgm:pt>
    <dgm:pt modelId="{30F81CC2-5006-49B0-9E34-9D5E67B5158A}">
      <dgm:prSet phldrT="[文字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專案經理</a:t>
          </a:r>
          <a:r>
            <a: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2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BBFF6789-E3F5-4168-A8DA-4CB0FAA9DE4A}" type="parTrans" cxnId="{26D0492D-F6D6-4673-81E4-2AA364F9082C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95A3923C-FBF6-41D2-8ED5-44A6DF6D6F60}" type="sibTrans" cxnId="{26D0492D-F6D6-4673-81E4-2AA364F9082C}">
      <dgm:prSet/>
      <dgm:spPr/>
      <dgm:t>
        <a:bodyPr/>
        <a:lstStyle/>
        <a:p>
          <a:endParaRPr lang="zh-TW" altLang="en-US"/>
        </a:p>
      </dgm:t>
    </dgm:pt>
    <dgm:pt modelId="{80F4F4C4-802A-4E3A-8756-A5CFD9A17E61}">
      <dgm:prSet phldrT="[文字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專案經理</a:t>
          </a:r>
          <a:r>
            <a: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3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5D5E317E-820C-40D6-A173-D129D73262F3}" type="parTrans" cxnId="{EA3742C5-8E42-49A8-8202-B0054CFC2D5E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B3AC3C07-AEC6-4F03-8CE2-4521523405A2}" type="sibTrans" cxnId="{EA3742C5-8E42-49A8-8202-B0054CFC2D5E}">
      <dgm:prSet/>
      <dgm:spPr/>
      <dgm:t>
        <a:bodyPr/>
        <a:lstStyle/>
        <a:p>
          <a:endParaRPr lang="zh-TW" altLang="en-US"/>
        </a:p>
      </dgm:t>
    </dgm:pt>
    <dgm:pt modelId="{C03888E1-8DE3-47FB-9944-6B8F9393310E}">
      <dgm:prSet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53B4504-9979-40E9-9A2E-34F82C48F46E}" type="parTrans" cxnId="{794BA768-30D2-4274-97FE-CBC3B77758E3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9146D0EB-7D93-441F-B29F-4998D47B3009}" type="sibTrans" cxnId="{794BA768-30D2-4274-97FE-CBC3B77758E3}">
      <dgm:prSet/>
      <dgm:spPr/>
      <dgm:t>
        <a:bodyPr/>
        <a:lstStyle/>
        <a:p>
          <a:endParaRPr lang="zh-TW" altLang="en-US"/>
        </a:p>
      </dgm:t>
    </dgm:pt>
    <dgm:pt modelId="{C2580BE1-3057-47BF-BF6E-4EDC8365786A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93E5BA3C-F039-4468-8723-5E02247D9D1D}" type="parTrans" cxnId="{D78F3B81-DC4A-4192-8E82-9562BC23C602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38C67EC7-5765-4FA9-95E0-67E62780CC8F}" type="sibTrans" cxnId="{D78F3B81-DC4A-4192-8E82-9562BC23C602}">
      <dgm:prSet/>
      <dgm:spPr/>
      <dgm:t>
        <a:bodyPr/>
        <a:lstStyle/>
        <a:p>
          <a:endParaRPr lang="zh-TW" altLang="en-US"/>
        </a:p>
      </dgm:t>
    </dgm:pt>
    <dgm:pt modelId="{0D991F9B-50D7-4474-9E18-5317AC3EE846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F396587-FC25-487C-BA7B-0BEFC8FDB447}" type="parTrans" cxnId="{B671C12F-3BE6-4811-8766-245513AA700A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31B25B8-C8E1-4FF6-9997-1E319D4FB5D0}" type="sibTrans" cxnId="{B671C12F-3BE6-4811-8766-245513AA700A}">
      <dgm:prSet/>
      <dgm:spPr/>
      <dgm:t>
        <a:bodyPr/>
        <a:lstStyle/>
        <a:p>
          <a:endParaRPr lang="zh-TW" altLang="en-US"/>
        </a:p>
      </dgm:t>
    </dgm:pt>
    <dgm:pt modelId="{73163A7A-911E-4D61-93AE-66CA37A8BBE2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16C2E09-DB32-400E-B136-91CF73D71E35}" type="parTrans" cxnId="{D7F90E9F-A480-4253-9664-504D4D2081F5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E51411DA-2B28-4F00-82A3-CD58D2F3BE7E}" type="sibTrans" cxnId="{D7F90E9F-A480-4253-9664-504D4D2081F5}">
      <dgm:prSet/>
      <dgm:spPr/>
      <dgm:t>
        <a:bodyPr/>
        <a:lstStyle/>
        <a:p>
          <a:endParaRPr lang="zh-TW" altLang="en-US"/>
        </a:p>
      </dgm:t>
    </dgm:pt>
    <dgm:pt modelId="{9F54B84E-8E8A-42AD-9457-9F5655404929}">
      <dgm:prSet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0C661921-96A8-4185-B363-FA183EBEA9D7}" type="parTrans" cxnId="{4FA53BFF-F195-4676-9EE8-3E2D9F67F782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46630DB0-6923-4CB8-ADD0-2EC8013C53EE}" type="sibTrans" cxnId="{4FA53BFF-F195-4676-9EE8-3E2D9F67F782}">
      <dgm:prSet/>
      <dgm:spPr/>
      <dgm:t>
        <a:bodyPr/>
        <a:lstStyle/>
        <a:p>
          <a:endParaRPr lang="zh-TW" altLang="en-US"/>
        </a:p>
      </dgm:t>
    </dgm:pt>
    <dgm:pt modelId="{EEDF164A-F32D-4250-BE42-5C162CF3E8A3}">
      <dgm:prSet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D68EBDDC-8990-4F34-BEDC-1F05B51E6887}" type="parTrans" cxnId="{F492FFB2-7077-4C30-B647-B2BBEE4D5440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4157AB88-B84E-44D4-9378-FFFC518CAEA2}" type="sibTrans" cxnId="{F492FFB2-7077-4C30-B647-B2BBEE4D5440}">
      <dgm:prSet/>
      <dgm:spPr/>
      <dgm:t>
        <a:bodyPr/>
        <a:lstStyle/>
        <a:p>
          <a:endParaRPr lang="zh-TW" altLang="en-US"/>
        </a:p>
      </dgm:t>
    </dgm:pt>
    <dgm:pt modelId="{56F47977-F08C-4B86-AD11-BB09DA0B5149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3179C449-2D54-4E3D-B4D9-EF195442939D}" type="parTrans" cxnId="{C095F5E1-B7D7-4A0B-AC08-72E715C5EC0C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897BBC4B-DFB2-4511-86D3-207842B061E6}" type="sibTrans" cxnId="{C095F5E1-B7D7-4A0B-AC08-72E715C5EC0C}">
      <dgm:prSet/>
      <dgm:spPr/>
      <dgm:t>
        <a:bodyPr/>
        <a:lstStyle/>
        <a:p>
          <a:endParaRPr lang="zh-TW" altLang="en-US"/>
        </a:p>
      </dgm:t>
    </dgm:pt>
    <dgm:pt modelId="{5E501386-18E6-4218-9AA4-207BE005681B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6E753AA5-E3B1-4683-84FA-DA9480F5D909}" type="parTrans" cxnId="{9FD96698-7C68-40CA-A571-38CE74BADEA6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2B34F4F-E9DE-41FF-9F2D-976E86524052}" type="sibTrans" cxnId="{9FD96698-7C68-40CA-A571-38CE74BADEA6}">
      <dgm:prSet/>
      <dgm:spPr/>
      <dgm:t>
        <a:bodyPr/>
        <a:lstStyle/>
        <a:p>
          <a:endParaRPr lang="zh-TW" altLang="en-US"/>
        </a:p>
      </dgm:t>
    </dgm:pt>
    <dgm:pt modelId="{925DA735-081D-49B7-A0F1-26AB47EF8D49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002E3284-BB71-40CC-AC35-91F57907806F}" type="sibTrans" cxnId="{0D684CBF-A103-4455-986B-8B33F2791300}">
      <dgm:prSet/>
      <dgm:spPr/>
      <dgm:t>
        <a:bodyPr/>
        <a:lstStyle/>
        <a:p>
          <a:endParaRPr lang="zh-TW" altLang="en-US"/>
        </a:p>
      </dgm:t>
    </dgm:pt>
    <dgm:pt modelId="{D635AE1B-33B0-4CA5-AFB9-9FCF5BE07563}" type="parTrans" cxnId="{0D684CBF-A103-4455-986B-8B33F2791300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84B917F9-61DB-4C16-88C5-C207D78A34DF}" type="pres">
      <dgm:prSet presAssocID="{3B6AE252-9BB4-4EA4-9E6A-1CAA7A0E08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445E8044-1639-4366-B37F-6DF240C7A863}" type="pres">
      <dgm:prSet presAssocID="{40E26811-EEE2-44F2-B958-103C867D1BCB}" presName="hierRoot1" presStyleCnt="0">
        <dgm:presLayoutVars>
          <dgm:hierBranch val="init"/>
        </dgm:presLayoutVars>
      </dgm:prSet>
      <dgm:spPr/>
    </dgm:pt>
    <dgm:pt modelId="{92085211-69A7-4E5A-8FF5-760EDF7B2C8E}" type="pres">
      <dgm:prSet presAssocID="{40E26811-EEE2-44F2-B958-103C867D1BCB}" presName="rootComposite1" presStyleCnt="0"/>
      <dgm:spPr/>
    </dgm:pt>
    <dgm:pt modelId="{8BF131FE-CC41-42CF-B792-285CA1A842D3}" type="pres">
      <dgm:prSet presAssocID="{40E26811-EEE2-44F2-B958-103C867D1BCB}" presName="rootText1" presStyleLbl="node0" presStyleIdx="0" presStyleCnt="1" custLinFactNeighborX="-273" custLinFactNeighborY="-822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4BAC6FE-0F09-4649-A892-EA081F972835}" type="pres">
      <dgm:prSet presAssocID="{40E26811-EEE2-44F2-B958-103C867D1BCB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809928E3-11C3-4185-8AF8-ACF6F0398B62}" type="pres">
      <dgm:prSet presAssocID="{40E26811-EEE2-44F2-B958-103C867D1BCB}" presName="hierChild2" presStyleCnt="0"/>
      <dgm:spPr/>
    </dgm:pt>
    <dgm:pt modelId="{9D9D75DE-2E5F-473B-8370-1CE0ADE2E50F}" type="pres">
      <dgm:prSet presAssocID="{100EFDCF-26E9-4927-9EFB-4EE0F0509BB9}" presName="Name37" presStyleLbl="parChTrans1D2" presStyleIdx="0" presStyleCnt="3"/>
      <dgm:spPr/>
      <dgm:t>
        <a:bodyPr/>
        <a:lstStyle/>
        <a:p>
          <a:endParaRPr lang="zh-TW" altLang="en-US"/>
        </a:p>
      </dgm:t>
    </dgm:pt>
    <dgm:pt modelId="{062CC602-0119-49C2-9C4F-CF5C2CC68865}" type="pres">
      <dgm:prSet presAssocID="{4DE2F67F-CF3B-40D7-8F78-F7E24B203EEB}" presName="hierRoot2" presStyleCnt="0">
        <dgm:presLayoutVars>
          <dgm:hierBranch val="init"/>
        </dgm:presLayoutVars>
      </dgm:prSet>
      <dgm:spPr/>
    </dgm:pt>
    <dgm:pt modelId="{BE57C010-0F17-4FA7-BCE9-6230646DE7B5}" type="pres">
      <dgm:prSet presAssocID="{4DE2F67F-CF3B-40D7-8F78-F7E24B203EEB}" presName="rootComposite" presStyleCnt="0"/>
      <dgm:spPr/>
    </dgm:pt>
    <dgm:pt modelId="{0F93AC9D-8254-4D52-9A07-6908FB9AEC20}" type="pres">
      <dgm:prSet presAssocID="{4DE2F67F-CF3B-40D7-8F78-F7E24B203EE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D605790-259F-43F6-B2F9-372DE505F1BB}" type="pres">
      <dgm:prSet presAssocID="{4DE2F67F-CF3B-40D7-8F78-F7E24B203EEB}" presName="rootConnector" presStyleLbl="node2" presStyleIdx="0" presStyleCnt="3"/>
      <dgm:spPr/>
      <dgm:t>
        <a:bodyPr/>
        <a:lstStyle/>
        <a:p>
          <a:endParaRPr lang="zh-TW" altLang="en-US"/>
        </a:p>
      </dgm:t>
    </dgm:pt>
    <dgm:pt modelId="{7F5BCB58-2A42-4C37-BAC3-5DF560819C07}" type="pres">
      <dgm:prSet presAssocID="{4DE2F67F-CF3B-40D7-8F78-F7E24B203EEB}" presName="hierChild4" presStyleCnt="0"/>
      <dgm:spPr/>
    </dgm:pt>
    <dgm:pt modelId="{758D9801-1ADA-4592-BE95-133DCD16B63B}" type="pres">
      <dgm:prSet presAssocID="{253B4504-9979-40E9-9A2E-34F82C48F46E}" presName="Name37" presStyleLbl="parChTrans1D3" presStyleIdx="0" presStyleCnt="9"/>
      <dgm:spPr/>
      <dgm:t>
        <a:bodyPr/>
        <a:lstStyle/>
        <a:p>
          <a:endParaRPr lang="zh-TW" altLang="en-US"/>
        </a:p>
      </dgm:t>
    </dgm:pt>
    <dgm:pt modelId="{C0A256A9-09F3-4C93-A7CB-DB75462E0E91}" type="pres">
      <dgm:prSet presAssocID="{C03888E1-8DE3-47FB-9944-6B8F9393310E}" presName="hierRoot2" presStyleCnt="0">
        <dgm:presLayoutVars>
          <dgm:hierBranch val="init"/>
        </dgm:presLayoutVars>
      </dgm:prSet>
      <dgm:spPr/>
    </dgm:pt>
    <dgm:pt modelId="{99EE1365-F703-4339-952E-EE8B35288573}" type="pres">
      <dgm:prSet presAssocID="{C03888E1-8DE3-47FB-9944-6B8F9393310E}" presName="rootComposite" presStyleCnt="0"/>
      <dgm:spPr/>
    </dgm:pt>
    <dgm:pt modelId="{933156B9-DE0D-45C1-9ACD-267CF0A09EEB}" type="pres">
      <dgm:prSet presAssocID="{C03888E1-8DE3-47FB-9944-6B8F9393310E}" presName="rootText" presStyleLbl="node3" presStyleIdx="0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0B1F8EC-2F9A-4CFB-A831-D00F00D8264C}" type="pres">
      <dgm:prSet presAssocID="{C03888E1-8DE3-47FB-9944-6B8F9393310E}" presName="rootConnector" presStyleLbl="node3" presStyleIdx="0" presStyleCnt="9"/>
      <dgm:spPr/>
      <dgm:t>
        <a:bodyPr/>
        <a:lstStyle/>
        <a:p>
          <a:endParaRPr lang="zh-TW" altLang="en-US"/>
        </a:p>
      </dgm:t>
    </dgm:pt>
    <dgm:pt modelId="{C7821006-3FAA-41B2-A8D5-B6B1F1A8634E}" type="pres">
      <dgm:prSet presAssocID="{C03888E1-8DE3-47FB-9944-6B8F9393310E}" presName="hierChild4" presStyleCnt="0"/>
      <dgm:spPr/>
    </dgm:pt>
    <dgm:pt modelId="{A4E5DBE9-B791-484F-98B8-4DF5D62BAA1F}" type="pres">
      <dgm:prSet presAssocID="{C03888E1-8DE3-47FB-9944-6B8F9393310E}" presName="hierChild5" presStyleCnt="0"/>
      <dgm:spPr/>
    </dgm:pt>
    <dgm:pt modelId="{2A547B8E-6681-4B88-B76B-A89474288562}" type="pres">
      <dgm:prSet presAssocID="{0C661921-96A8-4185-B363-FA183EBEA9D7}" presName="Name37" presStyleLbl="parChTrans1D3" presStyleIdx="1" presStyleCnt="9"/>
      <dgm:spPr/>
      <dgm:t>
        <a:bodyPr/>
        <a:lstStyle/>
        <a:p>
          <a:endParaRPr lang="zh-TW" altLang="en-US"/>
        </a:p>
      </dgm:t>
    </dgm:pt>
    <dgm:pt modelId="{56F1DD54-2C9E-4B60-8808-D075055C683D}" type="pres">
      <dgm:prSet presAssocID="{9F54B84E-8E8A-42AD-9457-9F5655404929}" presName="hierRoot2" presStyleCnt="0">
        <dgm:presLayoutVars>
          <dgm:hierBranch val="init"/>
        </dgm:presLayoutVars>
      </dgm:prSet>
      <dgm:spPr/>
    </dgm:pt>
    <dgm:pt modelId="{6A41201A-E279-4344-BAB3-335A470406D9}" type="pres">
      <dgm:prSet presAssocID="{9F54B84E-8E8A-42AD-9457-9F5655404929}" presName="rootComposite" presStyleCnt="0"/>
      <dgm:spPr/>
    </dgm:pt>
    <dgm:pt modelId="{A5D76F9C-098C-41C2-88C0-4AF5E4654BE3}" type="pres">
      <dgm:prSet presAssocID="{9F54B84E-8E8A-42AD-9457-9F5655404929}" presName="rootText" presStyleLbl="node3" presStyleIdx="1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5A53D6B-CB15-4385-BDD7-EEB536CD0594}" type="pres">
      <dgm:prSet presAssocID="{9F54B84E-8E8A-42AD-9457-9F5655404929}" presName="rootConnector" presStyleLbl="node3" presStyleIdx="1" presStyleCnt="9"/>
      <dgm:spPr/>
      <dgm:t>
        <a:bodyPr/>
        <a:lstStyle/>
        <a:p>
          <a:endParaRPr lang="zh-TW" altLang="en-US"/>
        </a:p>
      </dgm:t>
    </dgm:pt>
    <dgm:pt modelId="{FA941203-7994-40C9-9629-371202A64683}" type="pres">
      <dgm:prSet presAssocID="{9F54B84E-8E8A-42AD-9457-9F5655404929}" presName="hierChild4" presStyleCnt="0"/>
      <dgm:spPr/>
    </dgm:pt>
    <dgm:pt modelId="{44330F90-5356-45E6-BC79-6515F07F5D97}" type="pres">
      <dgm:prSet presAssocID="{9F54B84E-8E8A-42AD-9457-9F5655404929}" presName="hierChild5" presStyleCnt="0"/>
      <dgm:spPr/>
    </dgm:pt>
    <dgm:pt modelId="{7413470E-961D-417C-9E9A-F0D40B98C46C}" type="pres">
      <dgm:prSet presAssocID="{D68EBDDC-8990-4F34-BEDC-1F05B51E6887}" presName="Name37" presStyleLbl="parChTrans1D3" presStyleIdx="2" presStyleCnt="9"/>
      <dgm:spPr/>
      <dgm:t>
        <a:bodyPr/>
        <a:lstStyle/>
        <a:p>
          <a:endParaRPr lang="zh-TW" altLang="en-US"/>
        </a:p>
      </dgm:t>
    </dgm:pt>
    <dgm:pt modelId="{6A3BA123-BA62-4DD1-9A2E-5B02451C36CF}" type="pres">
      <dgm:prSet presAssocID="{EEDF164A-F32D-4250-BE42-5C162CF3E8A3}" presName="hierRoot2" presStyleCnt="0">
        <dgm:presLayoutVars>
          <dgm:hierBranch val="init"/>
        </dgm:presLayoutVars>
      </dgm:prSet>
      <dgm:spPr/>
    </dgm:pt>
    <dgm:pt modelId="{6A3CFD9F-ED4E-4B13-802F-23E8B5ED388A}" type="pres">
      <dgm:prSet presAssocID="{EEDF164A-F32D-4250-BE42-5C162CF3E8A3}" presName="rootComposite" presStyleCnt="0"/>
      <dgm:spPr/>
    </dgm:pt>
    <dgm:pt modelId="{3B0588D2-998F-4A1D-94B2-1C5AC18AAB22}" type="pres">
      <dgm:prSet presAssocID="{EEDF164A-F32D-4250-BE42-5C162CF3E8A3}" presName="rootText" presStyleLbl="node3" presStyleIdx="2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451EF92-928E-4660-8D38-6346ACE19D34}" type="pres">
      <dgm:prSet presAssocID="{EEDF164A-F32D-4250-BE42-5C162CF3E8A3}" presName="rootConnector" presStyleLbl="node3" presStyleIdx="2" presStyleCnt="9"/>
      <dgm:spPr/>
      <dgm:t>
        <a:bodyPr/>
        <a:lstStyle/>
        <a:p>
          <a:endParaRPr lang="zh-TW" altLang="en-US"/>
        </a:p>
      </dgm:t>
    </dgm:pt>
    <dgm:pt modelId="{4CA2189F-4830-4F3C-90E8-AD9439311C9D}" type="pres">
      <dgm:prSet presAssocID="{EEDF164A-F32D-4250-BE42-5C162CF3E8A3}" presName="hierChild4" presStyleCnt="0"/>
      <dgm:spPr/>
    </dgm:pt>
    <dgm:pt modelId="{5428B0D3-E2D6-43EF-A49C-05A184183464}" type="pres">
      <dgm:prSet presAssocID="{EEDF164A-F32D-4250-BE42-5C162CF3E8A3}" presName="hierChild5" presStyleCnt="0"/>
      <dgm:spPr/>
    </dgm:pt>
    <dgm:pt modelId="{F937D059-FD23-4814-AA7A-6C3B081E6EEF}" type="pres">
      <dgm:prSet presAssocID="{4DE2F67F-CF3B-40D7-8F78-F7E24B203EEB}" presName="hierChild5" presStyleCnt="0"/>
      <dgm:spPr/>
    </dgm:pt>
    <dgm:pt modelId="{E601F93E-C2AE-4D95-9477-9CF1833D4AF9}" type="pres">
      <dgm:prSet presAssocID="{BBFF6789-E3F5-4168-A8DA-4CB0FAA9DE4A}" presName="Name37" presStyleLbl="parChTrans1D2" presStyleIdx="1" presStyleCnt="3"/>
      <dgm:spPr/>
      <dgm:t>
        <a:bodyPr/>
        <a:lstStyle/>
        <a:p>
          <a:endParaRPr lang="zh-TW" altLang="en-US"/>
        </a:p>
      </dgm:t>
    </dgm:pt>
    <dgm:pt modelId="{E41C19F6-40E2-4A82-936C-76CCFA2E715E}" type="pres">
      <dgm:prSet presAssocID="{30F81CC2-5006-49B0-9E34-9D5E67B5158A}" presName="hierRoot2" presStyleCnt="0">
        <dgm:presLayoutVars>
          <dgm:hierBranch val="init"/>
        </dgm:presLayoutVars>
      </dgm:prSet>
      <dgm:spPr/>
    </dgm:pt>
    <dgm:pt modelId="{31C01440-28F6-46F7-B8DD-AA57AC5F6545}" type="pres">
      <dgm:prSet presAssocID="{30F81CC2-5006-49B0-9E34-9D5E67B5158A}" presName="rootComposite" presStyleCnt="0"/>
      <dgm:spPr/>
    </dgm:pt>
    <dgm:pt modelId="{BB878C3C-2793-4BB4-ACCC-B35C9A9C97BB}" type="pres">
      <dgm:prSet presAssocID="{30F81CC2-5006-49B0-9E34-9D5E67B5158A}" presName="rootText" presStyleLbl="node2" presStyleIdx="1" presStyleCnt="3" custAng="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BC3B36D-99E1-4A05-B9F8-8E981B37BD5D}" type="pres">
      <dgm:prSet presAssocID="{30F81CC2-5006-49B0-9E34-9D5E67B5158A}" presName="rootConnector" presStyleLbl="node2" presStyleIdx="1" presStyleCnt="3"/>
      <dgm:spPr/>
      <dgm:t>
        <a:bodyPr/>
        <a:lstStyle/>
        <a:p>
          <a:endParaRPr lang="zh-TW" altLang="en-US"/>
        </a:p>
      </dgm:t>
    </dgm:pt>
    <dgm:pt modelId="{DF6BD114-6EE8-4C5C-B968-78BDA3276C64}" type="pres">
      <dgm:prSet presAssocID="{30F81CC2-5006-49B0-9E34-9D5E67B5158A}" presName="hierChild4" presStyleCnt="0"/>
      <dgm:spPr/>
    </dgm:pt>
    <dgm:pt modelId="{083D8779-E7AC-4E68-B9D3-4C971D707622}" type="pres">
      <dgm:prSet presAssocID="{93E5BA3C-F039-4468-8723-5E02247D9D1D}" presName="Name37" presStyleLbl="parChTrans1D3" presStyleIdx="3" presStyleCnt="9"/>
      <dgm:spPr/>
      <dgm:t>
        <a:bodyPr/>
        <a:lstStyle/>
        <a:p>
          <a:endParaRPr lang="zh-TW" altLang="en-US"/>
        </a:p>
      </dgm:t>
    </dgm:pt>
    <dgm:pt modelId="{4CE2F05F-9275-4A5F-8074-393449F460CD}" type="pres">
      <dgm:prSet presAssocID="{C2580BE1-3057-47BF-BF6E-4EDC8365786A}" presName="hierRoot2" presStyleCnt="0">
        <dgm:presLayoutVars>
          <dgm:hierBranch val="init"/>
        </dgm:presLayoutVars>
      </dgm:prSet>
      <dgm:spPr/>
    </dgm:pt>
    <dgm:pt modelId="{921443E8-52A5-4E27-BA98-658531827734}" type="pres">
      <dgm:prSet presAssocID="{C2580BE1-3057-47BF-BF6E-4EDC8365786A}" presName="rootComposite" presStyleCnt="0"/>
      <dgm:spPr/>
    </dgm:pt>
    <dgm:pt modelId="{5E10D7B0-D31C-46E1-96E7-4AC7221F93D9}" type="pres">
      <dgm:prSet presAssocID="{C2580BE1-3057-47BF-BF6E-4EDC8365786A}" presName="rootText" presStyleLbl="node3" presStyleIdx="3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4E997BE-B10E-4018-B178-30E9B63B511D}" type="pres">
      <dgm:prSet presAssocID="{C2580BE1-3057-47BF-BF6E-4EDC8365786A}" presName="rootConnector" presStyleLbl="node3" presStyleIdx="3" presStyleCnt="9"/>
      <dgm:spPr/>
      <dgm:t>
        <a:bodyPr/>
        <a:lstStyle/>
        <a:p>
          <a:endParaRPr lang="zh-TW" altLang="en-US"/>
        </a:p>
      </dgm:t>
    </dgm:pt>
    <dgm:pt modelId="{5E0E3967-0C3C-4BDE-BAED-7924DAC90417}" type="pres">
      <dgm:prSet presAssocID="{C2580BE1-3057-47BF-BF6E-4EDC8365786A}" presName="hierChild4" presStyleCnt="0"/>
      <dgm:spPr/>
    </dgm:pt>
    <dgm:pt modelId="{C1441238-D038-4BE8-A9ED-7E036292CCAB}" type="pres">
      <dgm:prSet presAssocID="{C2580BE1-3057-47BF-BF6E-4EDC8365786A}" presName="hierChild5" presStyleCnt="0"/>
      <dgm:spPr/>
    </dgm:pt>
    <dgm:pt modelId="{4ED2B961-6907-49CD-AE51-D2C7A4D05392}" type="pres">
      <dgm:prSet presAssocID="{216C2E09-DB32-400E-B136-91CF73D71E35}" presName="Name37" presStyleLbl="parChTrans1D3" presStyleIdx="4" presStyleCnt="9"/>
      <dgm:spPr/>
      <dgm:t>
        <a:bodyPr/>
        <a:lstStyle/>
        <a:p>
          <a:endParaRPr lang="zh-TW" altLang="en-US"/>
        </a:p>
      </dgm:t>
    </dgm:pt>
    <dgm:pt modelId="{7F71622A-098E-4DB4-A46F-621FA3F87798}" type="pres">
      <dgm:prSet presAssocID="{73163A7A-911E-4D61-93AE-66CA37A8BBE2}" presName="hierRoot2" presStyleCnt="0">
        <dgm:presLayoutVars>
          <dgm:hierBranch val="init"/>
        </dgm:presLayoutVars>
      </dgm:prSet>
      <dgm:spPr/>
    </dgm:pt>
    <dgm:pt modelId="{367F43B0-7620-485B-AFB6-0B71F0063FCF}" type="pres">
      <dgm:prSet presAssocID="{73163A7A-911E-4D61-93AE-66CA37A8BBE2}" presName="rootComposite" presStyleCnt="0"/>
      <dgm:spPr/>
    </dgm:pt>
    <dgm:pt modelId="{A1319B26-8BEC-445D-8509-BD6323B3BA59}" type="pres">
      <dgm:prSet presAssocID="{73163A7A-911E-4D61-93AE-66CA37A8BBE2}" presName="rootText" presStyleLbl="node3" presStyleIdx="4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457C65D-7C70-461F-89E3-6A18823C4D23}" type="pres">
      <dgm:prSet presAssocID="{73163A7A-911E-4D61-93AE-66CA37A8BBE2}" presName="rootConnector" presStyleLbl="node3" presStyleIdx="4" presStyleCnt="9"/>
      <dgm:spPr/>
      <dgm:t>
        <a:bodyPr/>
        <a:lstStyle/>
        <a:p>
          <a:endParaRPr lang="zh-TW" altLang="en-US"/>
        </a:p>
      </dgm:t>
    </dgm:pt>
    <dgm:pt modelId="{72E795A4-4372-4CBC-A020-910E87E6B67A}" type="pres">
      <dgm:prSet presAssocID="{73163A7A-911E-4D61-93AE-66CA37A8BBE2}" presName="hierChild4" presStyleCnt="0"/>
      <dgm:spPr/>
    </dgm:pt>
    <dgm:pt modelId="{9C046A63-FF0B-4F3A-A728-8E08A7C6A58B}" type="pres">
      <dgm:prSet presAssocID="{73163A7A-911E-4D61-93AE-66CA37A8BBE2}" presName="hierChild5" presStyleCnt="0"/>
      <dgm:spPr/>
    </dgm:pt>
    <dgm:pt modelId="{8524367F-DC12-4EF6-B0CF-C5F07709D751}" type="pres">
      <dgm:prSet presAssocID="{6E753AA5-E3B1-4683-84FA-DA9480F5D909}" presName="Name37" presStyleLbl="parChTrans1D3" presStyleIdx="5" presStyleCnt="9"/>
      <dgm:spPr/>
      <dgm:t>
        <a:bodyPr/>
        <a:lstStyle/>
        <a:p>
          <a:endParaRPr lang="zh-TW" altLang="en-US"/>
        </a:p>
      </dgm:t>
    </dgm:pt>
    <dgm:pt modelId="{F1203DAC-1DA9-4744-8C2D-C9120E93BCFE}" type="pres">
      <dgm:prSet presAssocID="{5E501386-18E6-4218-9AA4-207BE005681B}" presName="hierRoot2" presStyleCnt="0">
        <dgm:presLayoutVars>
          <dgm:hierBranch val="init"/>
        </dgm:presLayoutVars>
      </dgm:prSet>
      <dgm:spPr/>
    </dgm:pt>
    <dgm:pt modelId="{D8A56116-6FAD-4B16-A6DA-BC12E844D438}" type="pres">
      <dgm:prSet presAssocID="{5E501386-18E6-4218-9AA4-207BE005681B}" presName="rootComposite" presStyleCnt="0"/>
      <dgm:spPr/>
    </dgm:pt>
    <dgm:pt modelId="{BE8403E8-1A69-46F2-AB55-E3DFA6F29C6A}" type="pres">
      <dgm:prSet presAssocID="{5E501386-18E6-4218-9AA4-207BE005681B}" presName="rootText" presStyleLbl="node3" presStyleIdx="5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D418F5B-4FC3-41C7-AA78-DD7EEDC3FE63}" type="pres">
      <dgm:prSet presAssocID="{5E501386-18E6-4218-9AA4-207BE005681B}" presName="rootConnector" presStyleLbl="node3" presStyleIdx="5" presStyleCnt="9"/>
      <dgm:spPr/>
      <dgm:t>
        <a:bodyPr/>
        <a:lstStyle/>
        <a:p>
          <a:endParaRPr lang="zh-TW" altLang="en-US"/>
        </a:p>
      </dgm:t>
    </dgm:pt>
    <dgm:pt modelId="{DB7364B7-0315-40C2-8885-41C7ADF15367}" type="pres">
      <dgm:prSet presAssocID="{5E501386-18E6-4218-9AA4-207BE005681B}" presName="hierChild4" presStyleCnt="0"/>
      <dgm:spPr/>
    </dgm:pt>
    <dgm:pt modelId="{2BA77A82-AEA5-4A10-AB58-01BE686FC183}" type="pres">
      <dgm:prSet presAssocID="{5E501386-18E6-4218-9AA4-207BE005681B}" presName="hierChild5" presStyleCnt="0"/>
      <dgm:spPr/>
    </dgm:pt>
    <dgm:pt modelId="{AD4E9B37-A40F-4F89-8CC4-C802113F2D0C}" type="pres">
      <dgm:prSet presAssocID="{30F81CC2-5006-49B0-9E34-9D5E67B5158A}" presName="hierChild5" presStyleCnt="0"/>
      <dgm:spPr/>
    </dgm:pt>
    <dgm:pt modelId="{2663FB53-7A75-489B-A79D-F4CCC4F46BA3}" type="pres">
      <dgm:prSet presAssocID="{5D5E317E-820C-40D6-A173-D129D73262F3}" presName="Name37" presStyleLbl="parChTrans1D2" presStyleIdx="2" presStyleCnt="3"/>
      <dgm:spPr/>
      <dgm:t>
        <a:bodyPr/>
        <a:lstStyle/>
        <a:p>
          <a:endParaRPr lang="zh-TW" altLang="en-US"/>
        </a:p>
      </dgm:t>
    </dgm:pt>
    <dgm:pt modelId="{A0AB80C1-4849-4F44-9E3E-82B30AE904AE}" type="pres">
      <dgm:prSet presAssocID="{80F4F4C4-802A-4E3A-8756-A5CFD9A17E61}" presName="hierRoot2" presStyleCnt="0">
        <dgm:presLayoutVars>
          <dgm:hierBranch val="init"/>
        </dgm:presLayoutVars>
      </dgm:prSet>
      <dgm:spPr/>
    </dgm:pt>
    <dgm:pt modelId="{B912A35C-F8E1-404B-A174-95F0C1BFF984}" type="pres">
      <dgm:prSet presAssocID="{80F4F4C4-802A-4E3A-8756-A5CFD9A17E61}" presName="rootComposite" presStyleCnt="0"/>
      <dgm:spPr/>
    </dgm:pt>
    <dgm:pt modelId="{F72F9584-568D-47BC-9F89-275BF49D0A03}" type="pres">
      <dgm:prSet presAssocID="{80F4F4C4-802A-4E3A-8756-A5CFD9A17E6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EDD4223-9BE5-4133-8ACC-7A5B646530D2}" type="pres">
      <dgm:prSet presAssocID="{80F4F4C4-802A-4E3A-8756-A5CFD9A17E61}" presName="rootConnector" presStyleLbl="node2" presStyleIdx="2" presStyleCnt="3"/>
      <dgm:spPr/>
      <dgm:t>
        <a:bodyPr/>
        <a:lstStyle/>
        <a:p>
          <a:endParaRPr lang="zh-TW" altLang="en-US"/>
        </a:p>
      </dgm:t>
    </dgm:pt>
    <dgm:pt modelId="{9402941A-224E-4265-B05A-165EF9724DF9}" type="pres">
      <dgm:prSet presAssocID="{80F4F4C4-802A-4E3A-8756-A5CFD9A17E61}" presName="hierChild4" presStyleCnt="0"/>
      <dgm:spPr/>
    </dgm:pt>
    <dgm:pt modelId="{87EC1BF4-5315-4DDD-A0F5-9DFFEB43C6D1}" type="pres">
      <dgm:prSet presAssocID="{2F396587-FC25-487C-BA7B-0BEFC8FDB447}" presName="Name37" presStyleLbl="parChTrans1D3" presStyleIdx="6" presStyleCnt="9"/>
      <dgm:spPr/>
      <dgm:t>
        <a:bodyPr/>
        <a:lstStyle/>
        <a:p>
          <a:endParaRPr lang="zh-TW" altLang="en-US"/>
        </a:p>
      </dgm:t>
    </dgm:pt>
    <dgm:pt modelId="{9AC3AE56-66F3-4AC0-A9C0-6255E5C146C8}" type="pres">
      <dgm:prSet presAssocID="{0D991F9B-50D7-4474-9E18-5317AC3EE846}" presName="hierRoot2" presStyleCnt="0">
        <dgm:presLayoutVars>
          <dgm:hierBranch val="init"/>
        </dgm:presLayoutVars>
      </dgm:prSet>
      <dgm:spPr/>
    </dgm:pt>
    <dgm:pt modelId="{5AFFC4BD-E63B-4A46-B04E-7366AD9D3150}" type="pres">
      <dgm:prSet presAssocID="{0D991F9B-50D7-4474-9E18-5317AC3EE846}" presName="rootComposite" presStyleCnt="0"/>
      <dgm:spPr/>
    </dgm:pt>
    <dgm:pt modelId="{BB005EBC-470B-4CFC-9CB3-FDE6CD7CAA5B}" type="pres">
      <dgm:prSet presAssocID="{0D991F9B-50D7-4474-9E18-5317AC3EE846}" presName="rootText" presStyleLbl="node3" presStyleIdx="6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00A2420-74FE-4F1A-91AB-F69FA0CAB78F}" type="pres">
      <dgm:prSet presAssocID="{0D991F9B-50D7-4474-9E18-5317AC3EE846}" presName="rootConnector" presStyleLbl="node3" presStyleIdx="6" presStyleCnt="9"/>
      <dgm:spPr/>
      <dgm:t>
        <a:bodyPr/>
        <a:lstStyle/>
        <a:p>
          <a:endParaRPr lang="zh-TW" altLang="en-US"/>
        </a:p>
      </dgm:t>
    </dgm:pt>
    <dgm:pt modelId="{8C34F8DD-6198-483B-BEB9-B1448C2E639A}" type="pres">
      <dgm:prSet presAssocID="{0D991F9B-50D7-4474-9E18-5317AC3EE846}" presName="hierChild4" presStyleCnt="0"/>
      <dgm:spPr/>
    </dgm:pt>
    <dgm:pt modelId="{5F4C8958-E30D-4CB0-B140-20CBADD184A6}" type="pres">
      <dgm:prSet presAssocID="{0D991F9B-50D7-4474-9E18-5317AC3EE846}" presName="hierChild5" presStyleCnt="0"/>
      <dgm:spPr/>
    </dgm:pt>
    <dgm:pt modelId="{B858CA44-D5AC-42C9-86EB-7E323BE1A115}" type="pres">
      <dgm:prSet presAssocID="{3179C449-2D54-4E3D-B4D9-EF195442939D}" presName="Name37" presStyleLbl="parChTrans1D3" presStyleIdx="7" presStyleCnt="9"/>
      <dgm:spPr/>
      <dgm:t>
        <a:bodyPr/>
        <a:lstStyle/>
        <a:p>
          <a:endParaRPr lang="zh-TW" altLang="en-US"/>
        </a:p>
      </dgm:t>
    </dgm:pt>
    <dgm:pt modelId="{9FF4931A-A8A3-4AE7-8113-457BCDD852F1}" type="pres">
      <dgm:prSet presAssocID="{56F47977-F08C-4B86-AD11-BB09DA0B5149}" presName="hierRoot2" presStyleCnt="0">
        <dgm:presLayoutVars>
          <dgm:hierBranch val="init"/>
        </dgm:presLayoutVars>
      </dgm:prSet>
      <dgm:spPr/>
    </dgm:pt>
    <dgm:pt modelId="{AB444B8D-7DAB-4918-B409-F15390D0918B}" type="pres">
      <dgm:prSet presAssocID="{56F47977-F08C-4B86-AD11-BB09DA0B5149}" presName="rootComposite" presStyleCnt="0"/>
      <dgm:spPr/>
    </dgm:pt>
    <dgm:pt modelId="{8DE81CC7-F182-4A38-AB19-F814B777BC66}" type="pres">
      <dgm:prSet presAssocID="{56F47977-F08C-4B86-AD11-BB09DA0B5149}" presName="rootText" presStyleLbl="node3" presStyleIdx="7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2C74F13-F7A0-4DD1-B9E7-DE12F5E528BB}" type="pres">
      <dgm:prSet presAssocID="{56F47977-F08C-4B86-AD11-BB09DA0B5149}" presName="rootConnector" presStyleLbl="node3" presStyleIdx="7" presStyleCnt="9"/>
      <dgm:spPr/>
      <dgm:t>
        <a:bodyPr/>
        <a:lstStyle/>
        <a:p>
          <a:endParaRPr lang="zh-TW" altLang="en-US"/>
        </a:p>
      </dgm:t>
    </dgm:pt>
    <dgm:pt modelId="{93487278-6D13-436C-94D3-A0962F121EF9}" type="pres">
      <dgm:prSet presAssocID="{56F47977-F08C-4B86-AD11-BB09DA0B5149}" presName="hierChild4" presStyleCnt="0"/>
      <dgm:spPr/>
    </dgm:pt>
    <dgm:pt modelId="{2C7BC8D8-DFBB-482A-A400-4BAFCB5CF808}" type="pres">
      <dgm:prSet presAssocID="{56F47977-F08C-4B86-AD11-BB09DA0B5149}" presName="hierChild5" presStyleCnt="0"/>
      <dgm:spPr/>
    </dgm:pt>
    <dgm:pt modelId="{3C0F1390-D88A-4668-A131-BD7AF1E15979}" type="pres">
      <dgm:prSet presAssocID="{D635AE1B-33B0-4CA5-AFB9-9FCF5BE07563}" presName="Name37" presStyleLbl="parChTrans1D3" presStyleIdx="8" presStyleCnt="9"/>
      <dgm:spPr/>
      <dgm:t>
        <a:bodyPr/>
        <a:lstStyle/>
        <a:p>
          <a:endParaRPr lang="zh-TW" altLang="en-US"/>
        </a:p>
      </dgm:t>
    </dgm:pt>
    <dgm:pt modelId="{C5C25AFD-C328-49B0-A1D1-D9F2D28E111F}" type="pres">
      <dgm:prSet presAssocID="{925DA735-081D-49B7-A0F1-26AB47EF8D49}" presName="hierRoot2" presStyleCnt="0">
        <dgm:presLayoutVars>
          <dgm:hierBranch val="init"/>
        </dgm:presLayoutVars>
      </dgm:prSet>
      <dgm:spPr/>
    </dgm:pt>
    <dgm:pt modelId="{BFAE153B-E287-4DFA-9DC6-F77700701965}" type="pres">
      <dgm:prSet presAssocID="{925DA735-081D-49B7-A0F1-26AB47EF8D49}" presName="rootComposite" presStyleCnt="0"/>
      <dgm:spPr/>
    </dgm:pt>
    <dgm:pt modelId="{17F06541-E83A-47C3-9DA8-E2407BC826A1}" type="pres">
      <dgm:prSet presAssocID="{925DA735-081D-49B7-A0F1-26AB47EF8D49}" presName="rootText" presStyleLbl="node3" presStyleIdx="8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EAABAFF-E09D-4FD2-93E5-B12EF482C099}" type="pres">
      <dgm:prSet presAssocID="{925DA735-081D-49B7-A0F1-26AB47EF8D49}" presName="rootConnector" presStyleLbl="node3" presStyleIdx="8" presStyleCnt="9"/>
      <dgm:spPr/>
      <dgm:t>
        <a:bodyPr/>
        <a:lstStyle/>
        <a:p>
          <a:endParaRPr lang="zh-TW" altLang="en-US"/>
        </a:p>
      </dgm:t>
    </dgm:pt>
    <dgm:pt modelId="{CC96690B-4787-4458-A162-FD4DFA09B183}" type="pres">
      <dgm:prSet presAssocID="{925DA735-081D-49B7-A0F1-26AB47EF8D49}" presName="hierChild4" presStyleCnt="0"/>
      <dgm:spPr/>
    </dgm:pt>
    <dgm:pt modelId="{A408CB70-323A-4B9C-8AE8-C859EFC42A7E}" type="pres">
      <dgm:prSet presAssocID="{925DA735-081D-49B7-A0F1-26AB47EF8D49}" presName="hierChild5" presStyleCnt="0"/>
      <dgm:spPr/>
    </dgm:pt>
    <dgm:pt modelId="{8A04FFF4-1769-4040-9133-4E3DB19CA513}" type="pres">
      <dgm:prSet presAssocID="{80F4F4C4-802A-4E3A-8756-A5CFD9A17E61}" presName="hierChild5" presStyleCnt="0"/>
      <dgm:spPr/>
    </dgm:pt>
    <dgm:pt modelId="{D2342EC1-C4FD-4C5A-A66E-0B3F28190752}" type="pres">
      <dgm:prSet presAssocID="{40E26811-EEE2-44F2-B958-103C867D1BCB}" presName="hierChild3" presStyleCnt="0"/>
      <dgm:spPr/>
    </dgm:pt>
  </dgm:ptLst>
  <dgm:cxnLst>
    <dgm:cxn modelId="{59C31635-3332-49CA-B003-ED77DFBDFF2C}" type="presOf" srcId="{EEDF164A-F32D-4250-BE42-5C162CF3E8A3}" destId="{3B0588D2-998F-4A1D-94B2-1C5AC18AAB22}" srcOrd="0" destOrd="0" presId="urn:microsoft.com/office/officeart/2005/8/layout/orgChart1"/>
    <dgm:cxn modelId="{922262D8-D8CF-4D1F-B392-53BB665BAF1A}" type="presOf" srcId="{9F54B84E-8E8A-42AD-9457-9F5655404929}" destId="{A5D76F9C-098C-41C2-88C0-4AF5E4654BE3}" srcOrd="0" destOrd="0" presId="urn:microsoft.com/office/officeart/2005/8/layout/orgChart1"/>
    <dgm:cxn modelId="{8C078999-F690-4D50-890A-9D66598797F1}" type="presOf" srcId="{56F47977-F08C-4B86-AD11-BB09DA0B5149}" destId="{12C74F13-F7A0-4DD1-B9E7-DE12F5E528BB}" srcOrd="1" destOrd="0" presId="urn:microsoft.com/office/officeart/2005/8/layout/orgChart1"/>
    <dgm:cxn modelId="{6CACF06C-2555-4EE2-809F-EA448A8AB04F}" type="presOf" srcId="{C03888E1-8DE3-47FB-9944-6B8F9393310E}" destId="{E0B1F8EC-2F9A-4CFB-A831-D00F00D8264C}" srcOrd="1" destOrd="0" presId="urn:microsoft.com/office/officeart/2005/8/layout/orgChart1"/>
    <dgm:cxn modelId="{22CF3E8F-441E-4463-973E-EE3BB9466197}" srcId="{3B6AE252-9BB4-4EA4-9E6A-1CAA7A0E0843}" destId="{40E26811-EEE2-44F2-B958-103C867D1BCB}" srcOrd="0" destOrd="0" parTransId="{94855A05-449E-4FB4-B3F0-BEA371183A84}" sibTransId="{1608DA90-694C-4DA1-B488-9CCC115F21DF}"/>
    <dgm:cxn modelId="{794BA768-30D2-4274-97FE-CBC3B77758E3}" srcId="{4DE2F67F-CF3B-40D7-8F78-F7E24B203EEB}" destId="{C03888E1-8DE3-47FB-9944-6B8F9393310E}" srcOrd="0" destOrd="0" parTransId="{253B4504-9979-40E9-9A2E-34F82C48F46E}" sibTransId="{9146D0EB-7D93-441F-B29F-4998D47B3009}"/>
    <dgm:cxn modelId="{D7F90E9F-A480-4253-9664-504D4D2081F5}" srcId="{30F81CC2-5006-49B0-9E34-9D5E67B5158A}" destId="{73163A7A-911E-4D61-93AE-66CA37A8BBE2}" srcOrd="1" destOrd="0" parTransId="{216C2E09-DB32-400E-B136-91CF73D71E35}" sibTransId="{E51411DA-2B28-4F00-82A3-CD58D2F3BE7E}"/>
    <dgm:cxn modelId="{B671C12F-3BE6-4811-8766-245513AA700A}" srcId="{80F4F4C4-802A-4E3A-8756-A5CFD9A17E61}" destId="{0D991F9B-50D7-4474-9E18-5317AC3EE846}" srcOrd="0" destOrd="0" parTransId="{2F396587-FC25-487C-BA7B-0BEFC8FDB447}" sibTransId="{231B25B8-C8E1-4FF6-9997-1E319D4FB5D0}"/>
    <dgm:cxn modelId="{25724A6B-6A03-49D1-A481-E5FDD1AB859F}" type="presOf" srcId="{C03888E1-8DE3-47FB-9944-6B8F9393310E}" destId="{933156B9-DE0D-45C1-9ACD-267CF0A09EEB}" srcOrd="0" destOrd="0" presId="urn:microsoft.com/office/officeart/2005/8/layout/orgChart1"/>
    <dgm:cxn modelId="{BF11A0A6-DF72-4591-90E9-E5A23ECE7033}" srcId="{40E26811-EEE2-44F2-B958-103C867D1BCB}" destId="{4DE2F67F-CF3B-40D7-8F78-F7E24B203EEB}" srcOrd="0" destOrd="0" parTransId="{100EFDCF-26E9-4927-9EFB-4EE0F0509BB9}" sibTransId="{FAEDC921-C892-40F5-AAC5-0DD8C0C9BDF8}"/>
    <dgm:cxn modelId="{E2DE896B-5E47-4281-8326-AE292BC9092C}" type="presOf" srcId="{D635AE1B-33B0-4CA5-AFB9-9FCF5BE07563}" destId="{3C0F1390-D88A-4668-A131-BD7AF1E15979}" srcOrd="0" destOrd="0" presId="urn:microsoft.com/office/officeart/2005/8/layout/orgChart1"/>
    <dgm:cxn modelId="{F8D96B07-B013-43ED-AC9D-E7F65D9AF7BC}" type="presOf" srcId="{80F4F4C4-802A-4E3A-8756-A5CFD9A17E61}" destId="{F72F9584-568D-47BC-9F89-275BF49D0A03}" srcOrd="0" destOrd="0" presId="urn:microsoft.com/office/officeart/2005/8/layout/orgChart1"/>
    <dgm:cxn modelId="{10043183-430F-4AA4-B7B0-11D914424469}" type="presOf" srcId="{5E501386-18E6-4218-9AA4-207BE005681B}" destId="{9D418F5B-4FC3-41C7-AA78-DD7EEDC3FE63}" srcOrd="1" destOrd="0" presId="urn:microsoft.com/office/officeart/2005/8/layout/orgChart1"/>
    <dgm:cxn modelId="{ACD6C48C-B1C8-404A-AD95-5AD4CEA417AE}" type="presOf" srcId="{93E5BA3C-F039-4468-8723-5E02247D9D1D}" destId="{083D8779-E7AC-4E68-B9D3-4C971D707622}" srcOrd="0" destOrd="0" presId="urn:microsoft.com/office/officeart/2005/8/layout/orgChart1"/>
    <dgm:cxn modelId="{8C886429-2368-4FB7-8DBB-20562113B812}" type="presOf" srcId="{3B6AE252-9BB4-4EA4-9E6A-1CAA7A0E0843}" destId="{84B917F9-61DB-4C16-88C5-C207D78A34DF}" srcOrd="0" destOrd="0" presId="urn:microsoft.com/office/officeart/2005/8/layout/orgChart1"/>
    <dgm:cxn modelId="{E3ED5118-8AB2-4ED6-B29C-D7574E041CC7}" type="presOf" srcId="{2F396587-FC25-487C-BA7B-0BEFC8FDB447}" destId="{87EC1BF4-5315-4DDD-A0F5-9DFFEB43C6D1}" srcOrd="0" destOrd="0" presId="urn:microsoft.com/office/officeart/2005/8/layout/orgChart1"/>
    <dgm:cxn modelId="{84954902-D62E-4B97-895C-4C27119E9A86}" type="presOf" srcId="{0C661921-96A8-4185-B363-FA183EBEA9D7}" destId="{2A547B8E-6681-4B88-B76B-A89474288562}" srcOrd="0" destOrd="0" presId="urn:microsoft.com/office/officeart/2005/8/layout/orgChart1"/>
    <dgm:cxn modelId="{694D87D4-09B1-430E-9AD6-75D9A7CDB1D0}" type="presOf" srcId="{0D991F9B-50D7-4474-9E18-5317AC3EE846}" destId="{600A2420-74FE-4F1A-91AB-F69FA0CAB78F}" srcOrd="1" destOrd="0" presId="urn:microsoft.com/office/officeart/2005/8/layout/orgChart1"/>
    <dgm:cxn modelId="{318944A4-FB7E-4486-9A6E-949C67F56F9E}" type="presOf" srcId="{30F81CC2-5006-49B0-9E34-9D5E67B5158A}" destId="{BB878C3C-2793-4BB4-ACCC-B35C9A9C97BB}" srcOrd="0" destOrd="0" presId="urn:microsoft.com/office/officeart/2005/8/layout/orgChart1"/>
    <dgm:cxn modelId="{27BFC559-EBCB-4741-8849-1DAAC6ADB3E7}" type="presOf" srcId="{C2580BE1-3057-47BF-BF6E-4EDC8365786A}" destId="{5E10D7B0-D31C-46E1-96E7-4AC7221F93D9}" srcOrd="0" destOrd="0" presId="urn:microsoft.com/office/officeart/2005/8/layout/orgChart1"/>
    <dgm:cxn modelId="{DBCA12F0-B188-4F9B-9941-1C0842E501D7}" type="presOf" srcId="{BBFF6789-E3F5-4168-A8DA-4CB0FAA9DE4A}" destId="{E601F93E-C2AE-4D95-9477-9CF1833D4AF9}" srcOrd="0" destOrd="0" presId="urn:microsoft.com/office/officeart/2005/8/layout/orgChart1"/>
    <dgm:cxn modelId="{EA3742C5-8E42-49A8-8202-B0054CFC2D5E}" srcId="{40E26811-EEE2-44F2-B958-103C867D1BCB}" destId="{80F4F4C4-802A-4E3A-8756-A5CFD9A17E61}" srcOrd="2" destOrd="0" parTransId="{5D5E317E-820C-40D6-A173-D129D73262F3}" sibTransId="{B3AC3C07-AEC6-4F03-8CE2-4521523405A2}"/>
    <dgm:cxn modelId="{14EEE6DC-8A27-4011-A10A-519E4D5A4748}" type="presOf" srcId="{80F4F4C4-802A-4E3A-8756-A5CFD9A17E61}" destId="{6EDD4223-9BE5-4133-8ACC-7A5B646530D2}" srcOrd="1" destOrd="0" presId="urn:microsoft.com/office/officeart/2005/8/layout/orgChart1"/>
    <dgm:cxn modelId="{990D2274-0266-4E92-81FE-CA5F3F88A246}" type="presOf" srcId="{4DE2F67F-CF3B-40D7-8F78-F7E24B203EEB}" destId="{2D605790-259F-43F6-B2F9-372DE505F1BB}" srcOrd="1" destOrd="0" presId="urn:microsoft.com/office/officeart/2005/8/layout/orgChart1"/>
    <dgm:cxn modelId="{1383D47E-ABEE-4408-962A-3F487D29D6B7}" type="presOf" srcId="{40E26811-EEE2-44F2-B958-103C867D1BCB}" destId="{24BAC6FE-0F09-4649-A892-EA081F972835}" srcOrd="1" destOrd="0" presId="urn:microsoft.com/office/officeart/2005/8/layout/orgChart1"/>
    <dgm:cxn modelId="{5149F252-C733-4141-98D7-0FD9E6A1CB18}" type="presOf" srcId="{73163A7A-911E-4D61-93AE-66CA37A8BBE2}" destId="{A1319B26-8BEC-445D-8509-BD6323B3BA59}" srcOrd="0" destOrd="0" presId="urn:microsoft.com/office/officeart/2005/8/layout/orgChart1"/>
    <dgm:cxn modelId="{DBB9CFE3-DB51-4453-AD26-C80ED6454B03}" type="presOf" srcId="{73163A7A-911E-4D61-93AE-66CA37A8BBE2}" destId="{1457C65D-7C70-461F-89E3-6A18823C4D23}" srcOrd="1" destOrd="0" presId="urn:microsoft.com/office/officeart/2005/8/layout/orgChart1"/>
    <dgm:cxn modelId="{5D495AF6-8BB6-4C84-883A-C5E63AAE9036}" type="presOf" srcId="{5D5E317E-820C-40D6-A173-D129D73262F3}" destId="{2663FB53-7A75-489B-A79D-F4CCC4F46BA3}" srcOrd="0" destOrd="0" presId="urn:microsoft.com/office/officeart/2005/8/layout/orgChart1"/>
    <dgm:cxn modelId="{22B05C90-73BE-4B9D-A872-E7F85247C5F5}" type="presOf" srcId="{5E501386-18E6-4218-9AA4-207BE005681B}" destId="{BE8403E8-1A69-46F2-AB55-E3DFA6F29C6A}" srcOrd="0" destOrd="0" presId="urn:microsoft.com/office/officeart/2005/8/layout/orgChart1"/>
    <dgm:cxn modelId="{0D684CBF-A103-4455-986B-8B33F2791300}" srcId="{80F4F4C4-802A-4E3A-8756-A5CFD9A17E61}" destId="{925DA735-081D-49B7-A0F1-26AB47EF8D49}" srcOrd="2" destOrd="0" parTransId="{D635AE1B-33B0-4CA5-AFB9-9FCF5BE07563}" sibTransId="{002E3284-BB71-40CC-AC35-91F57907806F}"/>
    <dgm:cxn modelId="{20025ADE-FDEF-473C-8CEF-BB92B7C235A3}" type="presOf" srcId="{925DA735-081D-49B7-A0F1-26AB47EF8D49}" destId="{17F06541-E83A-47C3-9DA8-E2407BC826A1}" srcOrd="0" destOrd="0" presId="urn:microsoft.com/office/officeart/2005/8/layout/orgChart1"/>
    <dgm:cxn modelId="{A37F7AD4-44BE-4870-A4E3-AB7EC3ACBD4B}" type="presOf" srcId="{30F81CC2-5006-49B0-9E34-9D5E67B5158A}" destId="{EBC3B36D-99E1-4A05-B9F8-8E981B37BD5D}" srcOrd="1" destOrd="0" presId="urn:microsoft.com/office/officeart/2005/8/layout/orgChart1"/>
    <dgm:cxn modelId="{6F4D9430-3BED-448B-A78E-96A03C2BB3CD}" type="presOf" srcId="{C2580BE1-3057-47BF-BF6E-4EDC8365786A}" destId="{C4E997BE-B10E-4018-B178-30E9B63B511D}" srcOrd="1" destOrd="0" presId="urn:microsoft.com/office/officeart/2005/8/layout/orgChart1"/>
    <dgm:cxn modelId="{E13501C8-6584-434E-85B9-24CF5D9B6E0D}" type="presOf" srcId="{56F47977-F08C-4B86-AD11-BB09DA0B5149}" destId="{8DE81CC7-F182-4A38-AB19-F814B777BC66}" srcOrd="0" destOrd="0" presId="urn:microsoft.com/office/officeart/2005/8/layout/orgChart1"/>
    <dgm:cxn modelId="{FAD36333-4DDB-4764-80C5-41496769584F}" type="presOf" srcId="{D68EBDDC-8990-4F34-BEDC-1F05B51E6887}" destId="{7413470E-961D-417C-9E9A-F0D40B98C46C}" srcOrd="0" destOrd="0" presId="urn:microsoft.com/office/officeart/2005/8/layout/orgChart1"/>
    <dgm:cxn modelId="{6A8F663F-2CC1-4579-8C72-3156842D79A7}" type="presOf" srcId="{100EFDCF-26E9-4927-9EFB-4EE0F0509BB9}" destId="{9D9D75DE-2E5F-473B-8370-1CE0ADE2E50F}" srcOrd="0" destOrd="0" presId="urn:microsoft.com/office/officeart/2005/8/layout/orgChart1"/>
    <dgm:cxn modelId="{26D0492D-F6D6-4673-81E4-2AA364F9082C}" srcId="{40E26811-EEE2-44F2-B958-103C867D1BCB}" destId="{30F81CC2-5006-49B0-9E34-9D5E67B5158A}" srcOrd="1" destOrd="0" parTransId="{BBFF6789-E3F5-4168-A8DA-4CB0FAA9DE4A}" sibTransId="{95A3923C-FBF6-41D2-8ED5-44A6DF6D6F60}"/>
    <dgm:cxn modelId="{1A99595D-1DDC-4A0B-8C71-15154FCFF252}" type="presOf" srcId="{3179C449-2D54-4E3D-B4D9-EF195442939D}" destId="{B858CA44-D5AC-42C9-86EB-7E323BE1A115}" srcOrd="0" destOrd="0" presId="urn:microsoft.com/office/officeart/2005/8/layout/orgChart1"/>
    <dgm:cxn modelId="{2BD7097D-BE4C-4D24-8DEE-23ECB35FA3C5}" type="presOf" srcId="{253B4504-9979-40E9-9A2E-34F82C48F46E}" destId="{758D9801-1ADA-4592-BE95-133DCD16B63B}" srcOrd="0" destOrd="0" presId="urn:microsoft.com/office/officeart/2005/8/layout/orgChart1"/>
    <dgm:cxn modelId="{F492FFB2-7077-4C30-B647-B2BBEE4D5440}" srcId="{4DE2F67F-CF3B-40D7-8F78-F7E24B203EEB}" destId="{EEDF164A-F32D-4250-BE42-5C162CF3E8A3}" srcOrd="2" destOrd="0" parTransId="{D68EBDDC-8990-4F34-BEDC-1F05B51E6887}" sibTransId="{4157AB88-B84E-44D4-9378-FFFC518CAEA2}"/>
    <dgm:cxn modelId="{4FA53BFF-F195-4676-9EE8-3E2D9F67F782}" srcId="{4DE2F67F-CF3B-40D7-8F78-F7E24B203EEB}" destId="{9F54B84E-8E8A-42AD-9457-9F5655404929}" srcOrd="1" destOrd="0" parTransId="{0C661921-96A8-4185-B363-FA183EBEA9D7}" sibTransId="{46630DB0-6923-4CB8-ADD0-2EC8013C53EE}"/>
    <dgm:cxn modelId="{501762A1-C64D-41B2-A6E6-5211FD26553A}" type="presOf" srcId="{0D991F9B-50D7-4474-9E18-5317AC3EE846}" destId="{BB005EBC-470B-4CFC-9CB3-FDE6CD7CAA5B}" srcOrd="0" destOrd="0" presId="urn:microsoft.com/office/officeart/2005/8/layout/orgChart1"/>
    <dgm:cxn modelId="{D78F3B81-DC4A-4192-8E82-9562BC23C602}" srcId="{30F81CC2-5006-49B0-9E34-9D5E67B5158A}" destId="{C2580BE1-3057-47BF-BF6E-4EDC8365786A}" srcOrd="0" destOrd="0" parTransId="{93E5BA3C-F039-4468-8723-5E02247D9D1D}" sibTransId="{38C67EC7-5765-4FA9-95E0-67E62780CC8F}"/>
    <dgm:cxn modelId="{D35842C1-D799-474B-9775-03B2B9AFB9AB}" type="presOf" srcId="{216C2E09-DB32-400E-B136-91CF73D71E35}" destId="{4ED2B961-6907-49CD-AE51-D2C7A4D05392}" srcOrd="0" destOrd="0" presId="urn:microsoft.com/office/officeart/2005/8/layout/orgChart1"/>
    <dgm:cxn modelId="{19C6D950-036D-411F-9320-F9B954464CD6}" type="presOf" srcId="{EEDF164A-F32D-4250-BE42-5C162CF3E8A3}" destId="{A451EF92-928E-4660-8D38-6346ACE19D34}" srcOrd="1" destOrd="0" presId="urn:microsoft.com/office/officeart/2005/8/layout/orgChart1"/>
    <dgm:cxn modelId="{C095F5E1-B7D7-4A0B-AC08-72E715C5EC0C}" srcId="{80F4F4C4-802A-4E3A-8756-A5CFD9A17E61}" destId="{56F47977-F08C-4B86-AD11-BB09DA0B5149}" srcOrd="1" destOrd="0" parTransId="{3179C449-2D54-4E3D-B4D9-EF195442939D}" sibTransId="{897BBC4B-DFB2-4511-86D3-207842B061E6}"/>
    <dgm:cxn modelId="{582FA481-4006-447D-A0DF-2451BE09309A}" type="presOf" srcId="{4DE2F67F-CF3B-40D7-8F78-F7E24B203EEB}" destId="{0F93AC9D-8254-4D52-9A07-6908FB9AEC20}" srcOrd="0" destOrd="0" presId="urn:microsoft.com/office/officeart/2005/8/layout/orgChart1"/>
    <dgm:cxn modelId="{2374E08E-2763-4BBA-8DE5-16944F817B6F}" type="presOf" srcId="{6E753AA5-E3B1-4683-84FA-DA9480F5D909}" destId="{8524367F-DC12-4EF6-B0CF-C5F07709D751}" srcOrd="0" destOrd="0" presId="urn:microsoft.com/office/officeart/2005/8/layout/orgChart1"/>
    <dgm:cxn modelId="{9FD96698-7C68-40CA-A571-38CE74BADEA6}" srcId="{30F81CC2-5006-49B0-9E34-9D5E67B5158A}" destId="{5E501386-18E6-4218-9AA4-207BE005681B}" srcOrd="2" destOrd="0" parTransId="{6E753AA5-E3B1-4683-84FA-DA9480F5D909}" sibTransId="{22B34F4F-E9DE-41FF-9F2D-976E86524052}"/>
    <dgm:cxn modelId="{D5D4FAA2-25A6-418B-96D9-E2E1112A530F}" type="presOf" srcId="{925DA735-081D-49B7-A0F1-26AB47EF8D49}" destId="{1EAABAFF-E09D-4FD2-93E5-B12EF482C099}" srcOrd="1" destOrd="0" presId="urn:microsoft.com/office/officeart/2005/8/layout/orgChart1"/>
    <dgm:cxn modelId="{8B8EF95F-559C-4056-8BA3-DC707B859FD8}" type="presOf" srcId="{9F54B84E-8E8A-42AD-9457-9F5655404929}" destId="{55A53D6B-CB15-4385-BDD7-EEB536CD0594}" srcOrd="1" destOrd="0" presId="urn:microsoft.com/office/officeart/2005/8/layout/orgChart1"/>
    <dgm:cxn modelId="{FDE17155-B019-47A2-BDE7-7B422DD4BB48}" type="presOf" srcId="{40E26811-EEE2-44F2-B958-103C867D1BCB}" destId="{8BF131FE-CC41-42CF-B792-285CA1A842D3}" srcOrd="0" destOrd="0" presId="urn:microsoft.com/office/officeart/2005/8/layout/orgChart1"/>
    <dgm:cxn modelId="{E00CD888-6C33-4F6E-B0C9-A08E8B9EA03E}" type="presParOf" srcId="{84B917F9-61DB-4C16-88C5-C207D78A34DF}" destId="{445E8044-1639-4366-B37F-6DF240C7A863}" srcOrd="0" destOrd="0" presId="urn:microsoft.com/office/officeart/2005/8/layout/orgChart1"/>
    <dgm:cxn modelId="{5674E466-D6F5-4347-B6E6-CF14CEF073BA}" type="presParOf" srcId="{445E8044-1639-4366-B37F-6DF240C7A863}" destId="{92085211-69A7-4E5A-8FF5-760EDF7B2C8E}" srcOrd="0" destOrd="0" presId="urn:microsoft.com/office/officeart/2005/8/layout/orgChart1"/>
    <dgm:cxn modelId="{0E592F1B-F2A9-42CC-8461-64CB53C75488}" type="presParOf" srcId="{92085211-69A7-4E5A-8FF5-760EDF7B2C8E}" destId="{8BF131FE-CC41-42CF-B792-285CA1A842D3}" srcOrd="0" destOrd="0" presId="urn:microsoft.com/office/officeart/2005/8/layout/orgChart1"/>
    <dgm:cxn modelId="{127FC9BF-C8BB-4677-96ED-D82DA8F525A0}" type="presParOf" srcId="{92085211-69A7-4E5A-8FF5-760EDF7B2C8E}" destId="{24BAC6FE-0F09-4649-A892-EA081F972835}" srcOrd="1" destOrd="0" presId="urn:microsoft.com/office/officeart/2005/8/layout/orgChart1"/>
    <dgm:cxn modelId="{63E5F340-B554-4069-96CF-B5D179F0B189}" type="presParOf" srcId="{445E8044-1639-4366-B37F-6DF240C7A863}" destId="{809928E3-11C3-4185-8AF8-ACF6F0398B62}" srcOrd="1" destOrd="0" presId="urn:microsoft.com/office/officeart/2005/8/layout/orgChart1"/>
    <dgm:cxn modelId="{531ACBE1-7F91-484D-867E-26DEA2821470}" type="presParOf" srcId="{809928E3-11C3-4185-8AF8-ACF6F0398B62}" destId="{9D9D75DE-2E5F-473B-8370-1CE0ADE2E50F}" srcOrd="0" destOrd="0" presId="urn:microsoft.com/office/officeart/2005/8/layout/orgChart1"/>
    <dgm:cxn modelId="{746ECFBC-8AC0-4FCB-B1FE-D1944C8C3ABA}" type="presParOf" srcId="{809928E3-11C3-4185-8AF8-ACF6F0398B62}" destId="{062CC602-0119-49C2-9C4F-CF5C2CC68865}" srcOrd="1" destOrd="0" presId="urn:microsoft.com/office/officeart/2005/8/layout/orgChart1"/>
    <dgm:cxn modelId="{779FB263-0E69-4EB1-9598-10F2DD483FA4}" type="presParOf" srcId="{062CC602-0119-49C2-9C4F-CF5C2CC68865}" destId="{BE57C010-0F17-4FA7-BCE9-6230646DE7B5}" srcOrd="0" destOrd="0" presId="urn:microsoft.com/office/officeart/2005/8/layout/orgChart1"/>
    <dgm:cxn modelId="{0E627FC2-BE52-4E6B-B5C8-D07EBBA30724}" type="presParOf" srcId="{BE57C010-0F17-4FA7-BCE9-6230646DE7B5}" destId="{0F93AC9D-8254-4D52-9A07-6908FB9AEC20}" srcOrd="0" destOrd="0" presId="urn:microsoft.com/office/officeart/2005/8/layout/orgChart1"/>
    <dgm:cxn modelId="{8E843088-C9CB-4037-952D-626D3C793039}" type="presParOf" srcId="{BE57C010-0F17-4FA7-BCE9-6230646DE7B5}" destId="{2D605790-259F-43F6-B2F9-372DE505F1BB}" srcOrd="1" destOrd="0" presId="urn:microsoft.com/office/officeart/2005/8/layout/orgChart1"/>
    <dgm:cxn modelId="{AB73858C-16BD-4FF9-BF1D-7BA3D566081F}" type="presParOf" srcId="{062CC602-0119-49C2-9C4F-CF5C2CC68865}" destId="{7F5BCB58-2A42-4C37-BAC3-5DF560819C07}" srcOrd="1" destOrd="0" presId="urn:microsoft.com/office/officeart/2005/8/layout/orgChart1"/>
    <dgm:cxn modelId="{1F83F22D-305D-4507-90AE-74700CB27D79}" type="presParOf" srcId="{7F5BCB58-2A42-4C37-BAC3-5DF560819C07}" destId="{758D9801-1ADA-4592-BE95-133DCD16B63B}" srcOrd="0" destOrd="0" presId="urn:microsoft.com/office/officeart/2005/8/layout/orgChart1"/>
    <dgm:cxn modelId="{1B893488-868F-40AA-91CC-191206D42479}" type="presParOf" srcId="{7F5BCB58-2A42-4C37-BAC3-5DF560819C07}" destId="{C0A256A9-09F3-4C93-A7CB-DB75462E0E91}" srcOrd="1" destOrd="0" presId="urn:microsoft.com/office/officeart/2005/8/layout/orgChart1"/>
    <dgm:cxn modelId="{E6AB3BDC-9235-48F6-AE2E-E8CE6946442B}" type="presParOf" srcId="{C0A256A9-09F3-4C93-A7CB-DB75462E0E91}" destId="{99EE1365-F703-4339-952E-EE8B35288573}" srcOrd="0" destOrd="0" presId="urn:microsoft.com/office/officeart/2005/8/layout/orgChart1"/>
    <dgm:cxn modelId="{DBB5B956-786C-4BC2-9235-8E654ECDA8A4}" type="presParOf" srcId="{99EE1365-F703-4339-952E-EE8B35288573}" destId="{933156B9-DE0D-45C1-9ACD-267CF0A09EEB}" srcOrd="0" destOrd="0" presId="urn:microsoft.com/office/officeart/2005/8/layout/orgChart1"/>
    <dgm:cxn modelId="{2160534B-C6A2-47E0-AA9C-AA2AFBAD66BB}" type="presParOf" srcId="{99EE1365-F703-4339-952E-EE8B35288573}" destId="{E0B1F8EC-2F9A-4CFB-A831-D00F00D8264C}" srcOrd="1" destOrd="0" presId="urn:microsoft.com/office/officeart/2005/8/layout/orgChart1"/>
    <dgm:cxn modelId="{19996DB6-8148-49E7-94A2-2B88833CE79D}" type="presParOf" srcId="{C0A256A9-09F3-4C93-A7CB-DB75462E0E91}" destId="{C7821006-3FAA-41B2-A8D5-B6B1F1A8634E}" srcOrd="1" destOrd="0" presId="urn:microsoft.com/office/officeart/2005/8/layout/orgChart1"/>
    <dgm:cxn modelId="{7B566B75-2D0A-456B-87BB-7E3EDF684025}" type="presParOf" srcId="{C0A256A9-09F3-4C93-A7CB-DB75462E0E91}" destId="{A4E5DBE9-B791-484F-98B8-4DF5D62BAA1F}" srcOrd="2" destOrd="0" presId="urn:microsoft.com/office/officeart/2005/8/layout/orgChart1"/>
    <dgm:cxn modelId="{3EB4E73B-EF34-43DC-B081-5A7D828B207F}" type="presParOf" srcId="{7F5BCB58-2A42-4C37-BAC3-5DF560819C07}" destId="{2A547B8E-6681-4B88-B76B-A89474288562}" srcOrd="2" destOrd="0" presId="urn:microsoft.com/office/officeart/2005/8/layout/orgChart1"/>
    <dgm:cxn modelId="{92BE7005-6A63-43D8-8534-F495A771641D}" type="presParOf" srcId="{7F5BCB58-2A42-4C37-BAC3-5DF560819C07}" destId="{56F1DD54-2C9E-4B60-8808-D075055C683D}" srcOrd="3" destOrd="0" presId="urn:microsoft.com/office/officeart/2005/8/layout/orgChart1"/>
    <dgm:cxn modelId="{79D6B23D-33DB-4102-94EE-7194AF4E74D2}" type="presParOf" srcId="{56F1DD54-2C9E-4B60-8808-D075055C683D}" destId="{6A41201A-E279-4344-BAB3-335A470406D9}" srcOrd="0" destOrd="0" presId="urn:microsoft.com/office/officeart/2005/8/layout/orgChart1"/>
    <dgm:cxn modelId="{E470DD6B-D6D2-4BFF-9684-E67E3318DF48}" type="presParOf" srcId="{6A41201A-E279-4344-BAB3-335A470406D9}" destId="{A5D76F9C-098C-41C2-88C0-4AF5E4654BE3}" srcOrd="0" destOrd="0" presId="urn:microsoft.com/office/officeart/2005/8/layout/orgChart1"/>
    <dgm:cxn modelId="{366199A2-C1E6-43CC-8E24-2BD9B7602CED}" type="presParOf" srcId="{6A41201A-E279-4344-BAB3-335A470406D9}" destId="{55A53D6B-CB15-4385-BDD7-EEB536CD0594}" srcOrd="1" destOrd="0" presId="urn:microsoft.com/office/officeart/2005/8/layout/orgChart1"/>
    <dgm:cxn modelId="{D4D83D30-54F8-4CC4-997F-C1D64992A414}" type="presParOf" srcId="{56F1DD54-2C9E-4B60-8808-D075055C683D}" destId="{FA941203-7994-40C9-9629-371202A64683}" srcOrd="1" destOrd="0" presId="urn:microsoft.com/office/officeart/2005/8/layout/orgChart1"/>
    <dgm:cxn modelId="{582A7525-8EED-4AC4-A0BB-5D4FAF47FBF6}" type="presParOf" srcId="{56F1DD54-2C9E-4B60-8808-D075055C683D}" destId="{44330F90-5356-45E6-BC79-6515F07F5D97}" srcOrd="2" destOrd="0" presId="urn:microsoft.com/office/officeart/2005/8/layout/orgChart1"/>
    <dgm:cxn modelId="{7E45FA8E-C7AC-4831-A5F1-9CF7CFB7A807}" type="presParOf" srcId="{7F5BCB58-2A42-4C37-BAC3-5DF560819C07}" destId="{7413470E-961D-417C-9E9A-F0D40B98C46C}" srcOrd="4" destOrd="0" presId="urn:microsoft.com/office/officeart/2005/8/layout/orgChart1"/>
    <dgm:cxn modelId="{C13EC102-FFD3-42BE-84D6-3CC2B9484B75}" type="presParOf" srcId="{7F5BCB58-2A42-4C37-BAC3-5DF560819C07}" destId="{6A3BA123-BA62-4DD1-9A2E-5B02451C36CF}" srcOrd="5" destOrd="0" presId="urn:microsoft.com/office/officeart/2005/8/layout/orgChart1"/>
    <dgm:cxn modelId="{DCEAEBFD-D9B7-48E6-B7B7-B836B02DDFBB}" type="presParOf" srcId="{6A3BA123-BA62-4DD1-9A2E-5B02451C36CF}" destId="{6A3CFD9F-ED4E-4B13-802F-23E8B5ED388A}" srcOrd="0" destOrd="0" presId="urn:microsoft.com/office/officeart/2005/8/layout/orgChart1"/>
    <dgm:cxn modelId="{90B253CB-9FED-4969-AEE9-6B6C645A405F}" type="presParOf" srcId="{6A3CFD9F-ED4E-4B13-802F-23E8B5ED388A}" destId="{3B0588D2-998F-4A1D-94B2-1C5AC18AAB22}" srcOrd="0" destOrd="0" presId="urn:microsoft.com/office/officeart/2005/8/layout/orgChart1"/>
    <dgm:cxn modelId="{0ADA27D8-E5B5-429A-892D-C41B85F77DDA}" type="presParOf" srcId="{6A3CFD9F-ED4E-4B13-802F-23E8B5ED388A}" destId="{A451EF92-928E-4660-8D38-6346ACE19D34}" srcOrd="1" destOrd="0" presId="urn:microsoft.com/office/officeart/2005/8/layout/orgChart1"/>
    <dgm:cxn modelId="{8390A759-3465-43E1-ABA2-00E2CD3EB6CA}" type="presParOf" srcId="{6A3BA123-BA62-4DD1-9A2E-5B02451C36CF}" destId="{4CA2189F-4830-4F3C-90E8-AD9439311C9D}" srcOrd="1" destOrd="0" presId="urn:microsoft.com/office/officeart/2005/8/layout/orgChart1"/>
    <dgm:cxn modelId="{0A973DB2-81CB-475C-B030-7984A500D8C8}" type="presParOf" srcId="{6A3BA123-BA62-4DD1-9A2E-5B02451C36CF}" destId="{5428B0D3-E2D6-43EF-A49C-05A184183464}" srcOrd="2" destOrd="0" presId="urn:microsoft.com/office/officeart/2005/8/layout/orgChart1"/>
    <dgm:cxn modelId="{4BFE5381-3A8C-40C0-BA44-DCC30D4DC1D0}" type="presParOf" srcId="{062CC602-0119-49C2-9C4F-CF5C2CC68865}" destId="{F937D059-FD23-4814-AA7A-6C3B081E6EEF}" srcOrd="2" destOrd="0" presId="urn:microsoft.com/office/officeart/2005/8/layout/orgChart1"/>
    <dgm:cxn modelId="{9B3799C4-A6EC-41D0-937B-2CFD6B23571E}" type="presParOf" srcId="{809928E3-11C3-4185-8AF8-ACF6F0398B62}" destId="{E601F93E-C2AE-4D95-9477-9CF1833D4AF9}" srcOrd="2" destOrd="0" presId="urn:microsoft.com/office/officeart/2005/8/layout/orgChart1"/>
    <dgm:cxn modelId="{19AEFCD0-1B2C-4D2F-AD5B-244B630603D3}" type="presParOf" srcId="{809928E3-11C3-4185-8AF8-ACF6F0398B62}" destId="{E41C19F6-40E2-4A82-936C-76CCFA2E715E}" srcOrd="3" destOrd="0" presId="urn:microsoft.com/office/officeart/2005/8/layout/orgChart1"/>
    <dgm:cxn modelId="{256E56A2-EBBA-41B5-86FF-AD56B8F98D3E}" type="presParOf" srcId="{E41C19F6-40E2-4A82-936C-76CCFA2E715E}" destId="{31C01440-28F6-46F7-B8DD-AA57AC5F6545}" srcOrd="0" destOrd="0" presId="urn:microsoft.com/office/officeart/2005/8/layout/orgChart1"/>
    <dgm:cxn modelId="{E3985A4E-4605-4CEB-93E0-E60CF8256A70}" type="presParOf" srcId="{31C01440-28F6-46F7-B8DD-AA57AC5F6545}" destId="{BB878C3C-2793-4BB4-ACCC-B35C9A9C97BB}" srcOrd="0" destOrd="0" presId="urn:microsoft.com/office/officeart/2005/8/layout/orgChart1"/>
    <dgm:cxn modelId="{0800CDCC-1935-42A8-9C83-37DC7AED802A}" type="presParOf" srcId="{31C01440-28F6-46F7-B8DD-AA57AC5F6545}" destId="{EBC3B36D-99E1-4A05-B9F8-8E981B37BD5D}" srcOrd="1" destOrd="0" presId="urn:microsoft.com/office/officeart/2005/8/layout/orgChart1"/>
    <dgm:cxn modelId="{08F4A2B9-8896-4D02-8CFC-23EEE99CCC08}" type="presParOf" srcId="{E41C19F6-40E2-4A82-936C-76CCFA2E715E}" destId="{DF6BD114-6EE8-4C5C-B968-78BDA3276C64}" srcOrd="1" destOrd="0" presId="urn:microsoft.com/office/officeart/2005/8/layout/orgChart1"/>
    <dgm:cxn modelId="{11483502-19F8-4E42-9EFA-8FEC3AFC4CBC}" type="presParOf" srcId="{DF6BD114-6EE8-4C5C-B968-78BDA3276C64}" destId="{083D8779-E7AC-4E68-B9D3-4C971D707622}" srcOrd="0" destOrd="0" presId="urn:microsoft.com/office/officeart/2005/8/layout/orgChart1"/>
    <dgm:cxn modelId="{651055D8-FB55-4BA8-ACF7-131827424649}" type="presParOf" srcId="{DF6BD114-6EE8-4C5C-B968-78BDA3276C64}" destId="{4CE2F05F-9275-4A5F-8074-393449F460CD}" srcOrd="1" destOrd="0" presId="urn:microsoft.com/office/officeart/2005/8/layout/orgChart1"/>
    <dgm:cxn modelId="{7CA95C35-2E41-4883-AED4-30F2B34CBDEC}" type="presParOf" srcId="{4CE2F05F-9275-4A5F-8074-393449F460CD}" destId="{921443E8-52A5-4E27-BA98-658531827734}" srcOrd="0" destOrd="0" presId="urn:microsoft.com/office/officeart/2005/8/layout/orgChart1"/>
    <dgm:cxn modelId="{8C810CC5-B1FA-422F-8C2C-629A9DA21C7A}" type="presParOf" srcId="{921443E8-52A5-4E27-BA98-658531827734}" destId="{5E10D7B0-D31C-46E1-96E7-4AC7221F93D9}" srcOrd="0" destOrd="0" presId="urn:microsoft.com/office/officeart/2005/8/layout/orgChart1"/>
    <dgm:cxn modelId="{46B6AA86-0C9D-43E3-8B56-95FDE6A516D5}" type="presParOf" srcId="{921443E8-52A5-4E27-BA98-658531827734}" destId="{C4E997BE-B10E-4018-B178-30E9B63B511D}" srcOrd="1" destOrd="0" presId="urn:microsoft.com/office/officeart/2005/8/layout/orgChart1"/>
    <dgm:cxn modelId="{3D208E82-73DC-4240-BA78-0A4FD7D74A3A}" type="presParOf" srcId="{4CE2F05F-9275-4A5F-8074-393449F460CD}" destId="{5E0E3967-0C3C-4BDE-BAED-7924DAC90417}" srcOrd="1" destOrd="0" presId="urn:microsoft.com/office/officeart/2005/8/layout/orgChart1"/>
    <dgm:cxn modelId="{7C9C0275-A1FE-4F9C-ABDB-1E7EA5962AC9}" type="presParOf" srcId="{4CE2F05F-9275-4A5F-8074-393449F460CD}" destId="{C1441238-D038-4BE8-A9ED-7E036292CCAB}" srcOrd="2" destOrd="0" presId="urn:microsoft.com/office/officeart/2005/8/layout/orgChart1"/>
    <dgm:cxn modelId="{8A5BC00A-2EDE-4DEE-B2C2-DDCBAD7C8B75}" type="presParOf" srcId="{DF6BD114-6EE8-4C5C-B968-78BDA3276C64}" destId="{4ED2B961-6907-49CD-AE51-D2C7A4D05392}" srcOrd="2" destOrd="0" presId="urn:microsoft.com/office/officeart/2005/8/layout/orgChart1"/>
    <dgm:cxn modelId="{4A4192C1-5618-4152-8118-FF413E537711}" type="presParOf" srcId="{DF6BD114-6EE8-4C5C-B968-78BDA3276C64}" destId="{7F71622A-098E-4DB4-A46F-621FA3F87798}" srcOrd="3" destOrd="0" presId="urn:microsoft.com/office/officeart/2005/8/layout/orgChart1"/>
    <dgm:cxn modelId="{847E720A-5F8E-42A7-9770-33C7D2777645}" type="presParOf" srcId="{7F71622A-098E-4DB4-A46F-621FA3F87798}" destId="{367F43B0-7620-485B-AFB6-0B71F0063FCF}" srcOrd="0" destOrd="0" presId="urn:microsoft.com/office/officeart/2005/8/layout/orgChart1"/>
    <dgm:cxn modelId="{EC9BCA25-3526-4C15-8D88-02D07A44B6FF}" type="presParOf" srcId="{367F43B0-7620-485B-AFB6-0B71F0063FCF}" destId="{A1319B26-8BEC-445D-8509-BD6323B3BA59}" srcOrd="0" destOrd="0" presId="urn:microsoft.com/office/officeart/2005/8/layout/orgChart1"/>
    <dgm:cxn modelId="{6E3B52E3-6B63-49E9-AE51-BF5679AF678E}" type="presParOf" srcId="{367F43B0-7620-485B-AFB6-0B71F0063FCF}" destId="{1457C65D-7C70-461F-89E3-6A18823C4D23}" srcOrd="1" destOrd="0" presId="urn:microsoft.com/office/officeart/2005/8/layout/orgChart1"/>
    <dgm:cxn modelId="{897ABF9B-B8E9-47CF-B659-80E8210BCB00}" type="presParOf" srcId="{7F71622A-098E-4DB4-A46F-621FA3F87798}" destId="{72E795A4-4372-4CBC-A020-910E87E6B67A}" srcOrd="1" destOrd="0" presId="urn:microsoft.com/office/officeart/2005/8/layout/orgChart1"/>
    <dgm:cxn modelId="{D034B70E-4C54-4FF5-8BBE-9CBD65F54B58}" type="presParOf" srcId="{7F71622A-098E-4DB4-A46F-621FA3F87798}" destId="{9C046A63-FF0B-4F3A-A728-8E08A7C6A58B}" srcOrd="2" destOrd="0" presId="urn:microsoft.com/office/officeart/2005/8/layout/orgChart1"/>
    <dgm:cxn modelId="{8780AD63-28DE-4E63-9D0A-450A63F65B5F}" type="presParOf" srcId="{DF6BD114-6EE8-4C5C-B968-78BDA3276C64}" destId="{8524367F-DC12-4EF6-B0CF-C5F07709D751}" srcOrd="4" destOrd="0" presId="urn:microsoft.com/office/officeart/2005/8/layout/orgChart1"/>
    <dgm:cxn modelId="{23BB1979-E07D-4DBB-9844-F917D4F1AD61}" type="presParOf" srcId="{DF6BD114-6EE8-4C5C-B968-78BDA3276C64}" destId="{F1203DAC-1DA9-4744-8C2D-C9120E93BCFE}" srcOrd="5" destOrd="0" presId="urn:microsoft.com/office/officeart/2005/8/layout/orgChart1"/>
    <dgm:cxn modelId="{853423D0-B66C-417F-8DEB-5EAC1942F33A}" type="presParOf" srcId="{F1203DAC-1DA9-4744-8C2D-C9120E93BCFE}" destId="{D8A56116-6FAD-4B16-A6DA-BC12E844D438}" srcOrd="0" destOrd="0" presId="urn:microsoft.com/office/officeart/2005/8/layout/orgChart1"/>
    <dgm:cxn modelId="{F5BB752C-ECE3-410D-A3DD-20E240C45A7D}" type="presParOf" srcId="{D8A56116-6FAD-4B16-A6DA-BC12E844D438}" destId="{BE8403E8-1A69-46F2-AB55-E3DFA6F29C6A}" srcOrd="0" destOrd="0" presId="urn:microsoft.com/office/officeart/2005/8/layout/orgChart1"/>
    <dgm:cxn modelId="{1AA62E4B-A1EA-4691-B1E6-5E036B3A446D}" type="presParOf" srcId="{D8A56116-6FAD-4B16-A6DA-BC12E844D438}" destId="{9D418F5B-4FC3-41C7-AA78-DD7EEDC3FE63}" srcOrd="1" destOrd="0" presId="urn:microsoft.com/office/officeart/2005/8/layout/orgChart1"/>
    <dgm:cxn modelId="{CDC296E7-9433-498D-977E-D0D00239987F}" type="presParOf" srcId="{F1203DAC-1DA9-4744-8C2D-C9120E93BCFE}" destId="{DB7364B7-0315-40C2-8885-41C7ADF15367}" srcOrd="1" destOrd="0" presId="urn:microsoft.com/office/officeart/2005/8/layout/orgChart1"/>
    <dgm:cxn modelId="{1511047C-D845-4509-A534-CAC7A5A1D012}" type="presParOf" srcId="{F1203DAC-1DA9-4744-8C2D-C9120E93BCFE}" destId="{2BA77A82-AEA5-4A10-AB58-01BE686FC183}" srcOrd="2" destOrd="0" presId="urn:microsoft.com/office/officeart/2005/8/layout/orgChart1"/>
    <dgm:cxn modelId="{7B75F8E7-2F55-47F9-9E2C-391C3A732F55}" type="presParOf" srcId="{E41C19F6-40E2-4A82-936C-76CCFA2E715E}" destId="{AD4E9B37-A40F-4F89-8CC4-C802113F2D0C}" srcOrd="2" destOrd="0" presId="urn:microsoft.com/office/officeart/2005/8/layout/orgChart1"/>
    <dgm:cxn modelId="{163E537E-9545-4C07-A708-29C71561840A}" type="presParOf" srcId="{809928E3-11C3-4185-8AF8-ACF6F0398B62}" destId="{2663FB53-7A75-489B-A79D-F4CCC4F46BA3}" srcOrd="4" destOrd="0" presId="urn:microsoft.com/office/officeart/2005/8/layout/orgChart1"/>
    <dgm:cxn modelId="{ED6A5624-B487-4673-A25D-E025ACBFD515}" type="presParOf" srcId="{809928E3-11C3-4185-8AF8-ACF6F0398B62}" destId="{A0AB80C1-4849-4F44-9E3E-82B30AE904AE}" srcOrd="5" destOrd="0" presId="urn:microsoft.com/office/officeart/2005/8/layout/orgChart1"/>
    <dgm:cxn modelId="{B261DB12-2695-4F17-A62C-623640D55D00}" type="presParOf" srcId="{A0AB80C1-4849-4F44-9E3E-82B30AE904AE}" destId="{B912A35C-F8E1-404B-A174-95F0C1BFF984}" srcOrd="0" destOrd="0" presId="urn:microsoft.com/office/officeart/2005/8/layout/orgChart1"/>
    <dgm:cxn modelId="{150A6A63-957C-4F80-B6AE-48E14B33F04A}" type="presParOf" srcId="{B912A35C-F8E1-404B-A174-95F0C1BFF984}" destId="{F72F9584-568D-47BC-9F89-275BF49D0A03}" srcOrd="0" destOrd="0" presId="urn:microsoft.com/office/officeart/2005/8/layout/orgChart1"/>
    <dgm:cxn modelId="{85909204-CA0D-47DC-AB4E-3527F1B7E45E}" type="presParOf" srcId="{B912A35C-F8E1-404B-A174-95F0C1BFF984}" destId="{6EDD4223-9BE5-4133-8ACC-7A5B646530D2}" srcOrd="1" destOrd="0" presId="urn:microsoft.com/office/officeart/2005/8/layout/orgChart1"/>
    <dgm:cxn modelId="{98D2070C-4ED8-4861-806A-3738E3413A6D}" type="presParOf" srcId="{A0AB80C1-4849-4F44-9E3E-82B30AE904AE}" destId="{9402941A-224E-4265-B05A-165EF9724DF9}" srcOrd="1" destOrd="0" presId="urn:microsoft.com/office/officeart/2005/8/layout/orgChart1"/>
    <dgm:cxn modelId="{0B6BC845-5A0F-4C09-9557-3E06B7148EC5}" type="presParOf" srcId="{9402941A-224E-4265-B05A-165EF9724DF9}" destId="{87EC1BF4-5315-4DDD-A0F5-9DFFEB43C6D1}" srcOrd="0" destOrd="0" presId="urn:microsoft.com/office/officeart/2005/8/layout/orgChart1"/>
    <dgm:cxn modelId="{F807FBFB-4E7C-4DC9-9C98-E27F342AD7EF}" type="presParOf" srcId="{9402941A-224E-4265-B05A-165EF9724DF9}" destId="{9AC3AE56-66F3-4AC0-A9C0-6255E5C146C8}" srcOrd="1" destOrd="0" presId="urn:microsoft.com/office/officeart/2005/8/layout/orgChart1"/>
    <dgm:cxn modelId="{F1451B21-D944-442A-9324-63E8334F531F}" type="presParOf" srcId="{9AC3AE56-66F3-4AC0-A9C0-6255E5C146C8}" destId="{5AFFC4BD-E63B-4A46-B04E-7366AD9D3150}" srcOrd="0" destOrd="0" presId="urn:microsoft.com/office/officeart/2005/8/layout/orgChart1"/>
    <dgm:cxn modelId="{83108B4F-9B95-414E-905B-8D36070ABB01}" type="presParOf" srcId="{5AFFC4BD-E63B-4A46-B04E-7366AD9D3150}" destId="{BB005EBC-470B-4CFC-9CB3-FDE6CD7CAA5B}" srcOrd="0" destOrd="0" presId="urn:microsoft.com/office/officeart/2005/8/layout/orgChart1"/>
    <dgm:cxn modelId="{4B27EE4A-E291-466C-AD64-6ED675D36982}" type="presParOf" srcId="{5AFFC4BD-E63B-4A46-B04E-7366AD9D3150}" destId="{600A2420-74FE-4F1A-91AB-F69FA0CAB78F}" srcOrd="1" destOrd="0" presId="urn:microsoft.com/office/officeart/2005/8/layout/orgChart1"/>
    <dgm:cxn modelId="{3074F87E-4F60-4A70-B59D-1F3283410410}" type="presParOf" srcId="{9AC3AE56-66F3-4AC0-A9C0-6255E5C146C8}" destId="{8C34F8DD-6198-483B-BEB9-B1448C2E639A}" srcOrd="1" destOrd="0" presId="urn:microsoft.com/office/officeart/2005/8/layout/orgChart1"/>
    <dgm:cxn modelId="{E3B811F1-FECF-43C1-87BF-4EBAD80DC41E}" type="presParOf" srcId="{9AC3AE56-66F3-4AC0-A9C0-6255E5C146C8}" destId="{5F4C8958-E30D-4CB0-B140-20CBADD184A6}" srcOrd="2" destOrd="0" presId="urn:microsoft.com/office/officeart/2005/8/layout/orgChart1"/>
    <dgm:cxn modelId="{620BE949-5282-4D49-8BE0-B8D13A076906}" type="presParOf" srcId="{9402941A-224E-4265-B05A-165EF9724DF9}" destId="{B858CA44-D5AC-42C9-86EB-7E323BE1A115}" srcOrd="2" destOrd="0" presId="urn:microsoft.com/office/officeart/2005/8/layout/orgChart1"/>
    <dgm:cxn modelId="{BB9750C1-BEE3-4A0A-8966-A7D28D639F5C}" type="presParOf" srcId="{9402941A-224E-4265-B05A-165EF9724DF9}" destId="{9FF4931A-A8A3-4AE7-8113-457BCDD852F1}" srcOrd="3" destOrd="0" presId="urn:microsoft.com/office/officeart/2005/8/layout/orgChart1"/>
    <dgm:cxn modelId="{912E46BD-42E6-4685-BC1E-AA7B6C3475CC}" type="presParOf" srcId="{9FF4931A-A8A3-4AE7-8113-457BCDD852F1}" destId="{AB444B8D-7DAB-4918-B409-F15390D0918B}" srcOrd="0" destOrd="0" presId="urn:microsoft.com/office/officeart/2005/8/layout/orgChart1"/>
    <dgm:cxn modelId="{691E2B9A-C189-4B96-BDE5-2E0E747CA1F5}" type="presParOf" srcId="{AB444B8D-7DAB-4918-B409-F15390D0918B}" destId="{8DE81CC7-F182-4A38-AB19-F814B777BC66}" srcOrd="0" destOrd="0" presId="urn:microsoft.com/office/officeart/2005/8/layout/orgChart1"/>
    <dgm:cxn modelId="{CBBE24C9-3250-45D7-B8C0-889E6D2A6B19}" type="presParOf" srcId="{AB444B8D-7DAB-4918-B409-F15390D0918B}" destId="{12C74F13-F7A0-4DD1-B9E7-DE12F5E528BB}" srcOrd="1" destOrd="0" presId="urn:microsoft.com/office/officeart/2005/8/layout/orgChart1"/>
    <dgm:cxn modelId="{DCF8D8CB-041C-40AD-B387-36195DDFF17A}" type="presParOf" srcId="{9FF4931A-A8A3-4AE7-8113-457BCDD852F1}" destId="{93487278-6D13-436C-94D3-A0962F121EF9}" srcOrd="1" destOrd="0" presId="urn:microsoft.com/office/officeart/2005/8/layout/orgChart1"/>
    <dgm:cxn modelId="{79B92BC7-4276-436D-879A-A3ED1B7EE1CD}" type="presParOf" srcId="{9FF4931A-A8A3-4AE7-8113-457BCDD852F1}" destId="{2C7BC8D8-DFBB-482A-A400-4BAFCB5CF808}" srcOrd="2" destOrd="0" presId="urn:microsoft.com/office/officeart/2005/8/layout/orgChart1"/>
    <dgm:cxn modelId="{5DCAB7E4-2266-4866-A97E-33D72D609C91}" type="presParOf" srcId="{9402941A-224E-4265-B05A-165EF9724DF9}" destId="{3C0F1390-D88A-4668-A131-BD7AF1E15979}" srcOrd="4" destOrd="0" presId="urn:microsoft.com/office/officeart/2005/8/layout/orgChart1"/>
    <dgm:cxn modelId="{FDAC4BF3-8FB6-4DC2-9ABD-40736591B4C3}" type="presParOf" srcId="{9402941A-224E-4265-B05A-165EF9724DF9}" destId="{C5C25AFD-C328-49B0-A1D1-D9F2D28E111F}" srcOrd="5" destOrd="0" presId="urn:microsoft.com/office/officeart/2005/8/layout/orgChart1"/>
    <dgm:cxn modelId="{0F3E5A6A-1F03-4139-87DE-A171FB54731D}" type="presParOf" srcId="{C5C25AFD-C328-49B0-A1D1-D9F2D28E111F}" destId="{BFAE153B-E287-4DFA-9DC6-F77700701965}" srcOrd="0" destOrd="0" presId="urn:microsoft.com/office/officeart/2005/8/layout/orgChart1"/>
    <dgm:cxn modelId="{BF25CEB5-8711-4A67-9AE0-6E73DCFB2191}" type="presParOf" srcId="{BFAE153B-E287-4DFA-9DC6-F77700701965}" destId="{17F06541-E83A-47C3-9DA8-E2407BC826A1}" srcOrd="0" destOrd="0" presId="urn:microsoft.com/office/officeart/2005/8/layout/orgChart1"/>
    <dgm:cxn modelId="{45DBEEF6-5A07-4B4E-A2AE-445ABA8E15F4}" type="presParOf" srcId="{BFAE153B-E287-4DFA-9DC6-F77700701965}" destId="{1EAABAFF-E09D-4FD2-93E5-B12EF482C099}" srcOrd="1" destOrd="0" presId="urn:microsoft.com/office/officeart/2005/8/layout/orgChart1"/>
    <dgm:cxn modelId="{6BB5448B-844A-47A5-84BF-5A89697D3D9A}" type="presParOf" srcId="{C5C25AFD-C328-49B0-A1D1-D9F2D28E111F}" destId="{CC96690B-4787-4458-A162-FD4DFA09B183}" srcOrd="1" destOrd="0" presId="urn:microsoft.com/office/officeart/2005/8/layout/orgChart1"/>
    <dgm:cxn modelId="{FC2444A5-E312-46A0-900A-F378CA0B061B}" type="presParOf" srcId="{C5C25AFD-C328-49B0-A1D1-D9F2D28E111F}" destId="{A408CB70-323A-4B9C-8AE8-C859EFC42A7E}" srcOrd="2" destOrd="0" presId="urn:microsoft.com/office/officeart/2005/8/layout/orgChart1"/>
    <dgm:cxn modelId="{68DC6F60-8594-4348-BCFD-8A2A8730D960}" type="presParOf" srcId="{A0AB80C1-4849-4F44-9E3E-82B30AE904AE}" destId="{8A04FFF4-1769-4040-9133-4E3DB19CA513}" srcOrd="2" destOrd="0" presId="urn:microsoft.com/office/officeart/2005/8/layout/orgChart1"/>
    <dgm:cxn modelId="{E8CA5840-6ACA-41C0-A04F-AF6492FC90CB}" type="presParOf" srcId="{445E8044-1639-4366-B37F-6DF240C7A863}" destId="{D2342EC1-C4FD-4C5A-A66E-0B3F28190752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6AE252-9BB4-4EA4-9E6A-1CAA7A0E084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0E26811-EEE2-44F2-B958-103C867D1BCB}">
      <dgm:prSet phldrT="[文字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sz="1300" dirty="0" smtClean="0">
              <a:solidFill>
                <a:schemeClr val="tx1"/>
              </a:solidFill>
            </a:rPr>
            <a:t>CEO</a:t>
          </a:r>
          <a:endParaRPr lang="zh-TW" altLang="en-US" sz="1300" dirty="0">
            <a:solidFill>
              <a:schemeClr val="tx1"/>
            </a:solidFill>
          </a:endParaRPr>
        </a:p>
      </dgm:t>
    </dgm:pt>
    <dgm:pt modelId="{94855A05-449E-4FB4-B3F0-BEA371183A84}" type="parTrans" cxnId="{22CF3E8F-441E-4463-973E-EE3BB9466197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1608DA90-694C-4DA1-B488-9CCC115F21DF}" type="sibTrans" cxnId="{22CF3E8F-441E-4463-973E-EE3BB9466197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4DE2F67F-CF3B-40D7-8F78-F7E24B203EEB}">
      <dgm:prSet phldrT="[文字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sz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功能經理</a:t>
          </a:r>
          <a:endParaRPr lang="zh-TW" altLang="en-US" sz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100EFDCF-26E9-4927-9EFB-4EE0F0509BB9}" type="parTrans" cxnId="{BF11A0A6-DF72-4591-90E9-E5A23ECE7033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FAEDC921-C892-40F5-AAC5-0DD8C0C9BDF8}" type="sibTrans" cxnId="{BF11A0A6-DF72-4591-90E9-E5A23ECE7033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30F81CC2-5006-49B0-9E34-9D5E67B5158A}">
      <dgm:prSet phldrT="[文字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sz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功能經理</a:t>
          </a:r>
          <a:endParaRPr lang="zh-TW" altLang="en-US" sz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BBFF6789-E3F5-4168-A8DA-4CB0FAA9DE4A}" type="parTrans" cxnId="{26D0492D-F6D6-4673-81E4-2AA364F9082C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95A3923C-FBF6-41D2-8ED5-44A6DF6D6F60}" type="sibTrans" cxnId="{26D0492D-F6D6-4673-81E4-2AA364F9082C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80F4F4C4-802A-4E3A-8756-A5CFD9A17E61}">
      <dgm:prSet phldrT="[文字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zh-TW" altLang="en-US" sz="11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專案經理主管</a:t>
          </a:r>
          <a:endParaRPr lang="zh-TW" altLang="en-US" sz="11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5D5E317E-820C-40D6-A173-D129D73262F3}" type="parTrans" cxnId="{EA3742C5-8E42-49A8-8202-B0054CFC2D5E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B3AC3C07-AEC6-4F03-8CE2-4521523405A2}" type="sibTrans" cxnId="{EA3742C5-8E42-49A8-8202-B0054CFC2D5E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C03888E1-8DE3-47FB-9944-6B8F9393310E}">
      <dgm:prSet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zh-TW" altLang="en-US" sz="13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3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53B4504-9979-40E9-9A2E-34F82C48F46E}" type="parTrans" cxnId="{794BA768-30D2-4274-97FE-CBC3B77758E3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9146D0EB-7D93-441F-B29F-4998D47B3009}" type="sibTrans" cxnId="{794BA768-30D2-4274-97FE-CBC3B77758E3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C2580BE1-3057-47BF-BF6E-4EDC8365786A}">
      <dgm:prSet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zh-TW" altLang="en-US" sz="13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3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93E5BA3C-F039-4468-8723-5E02247D9D1D}" type="parTrans" cxnId="{D78F3B81-DC4A-4192-8E82-9562BC23C602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38C67EC7-5765-4FA9-95E0-67E62780CC8F}" type="sibTrans" cxnId="{D78F3B81-DC4A-4192-8E82-9562BC23C602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0D991F9B-50D7-4474-9E18-5317AC3EE846}">
      <dgm:prSet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altLang="zh-TW" sz="1300" dirty="0" smtClean="0">
              <a:solidFill>
                <a:schemeClr val="tx1"/>
              </a:solidFill>
            </a:rPr>
            <a:t>PM1</a:t>
          </a:r>
          <a:endParaRPr lang="zh-TW" altLang="en-US" sz="1300" dirty="0">
            <a:solidFill>
              <a:schemeClr val="tx1"/>
            </a:solidFill>
          </a:endParaRPr>
        </a:p>
      </dgm:t>
    </dgm:pt>
    <dgm:pt modelId="{2F396587-FC25-487C-BA7B-0BEFC8FDB447}" type="parTrans" cxnId="{B671C12F-3BE6-4811-8766-245513AA700A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31B25B8-C8E1-4FF6-9997-1E319D4FB5D0}" type="sibTrans" cxnId="{B671C12F-3BE6-4811-8766-245513AA700A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73163A7A-911E-4D61-93AE-66CA37A8BBE2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sz="13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3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16C2E09-DB32-400E-B136-91CF73D71E35}" type="parTrans" cxnId="{D7F90E9F-A480-4253-9664-504D4D2081F5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E51411DA-2B28-4F00-82A3-CD58D2F3BE7E}" type="sibTrans" cxnId="{D7F90E9F-A480-4253-9664-504D4D2081F5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9F54B84E-8E8A-42AD-9457-9F5655404929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sz="13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3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0C661921-96A8-4185-B363-FA183EBEA9D7}" type="parTrans" cxnId="{4FA53BFF-F195-4676-9EE8-3E2D9F67F782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46630DB0-6923-4CB8-ADD0-2EC8013C53EE}" type="sibTrans" cxnId="{4FA53BFF-F195-4676-9EE8-3E2D9F67F782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EEDF164A-F32D-4250-BE42-5C162CF3E8A3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sz="13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3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D68EBDDC-8990-4F34-BEDC-1F05B51E6887}" type="parTrans" cxnId="{F492FFB2-7077-4C30-B647-B2BBEE4D5440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4157AB88-B84E-44D4-9378-FFFC518CAEA2}" type="sibTrans" cxnId="{F492FFB2-7077-4C30-B647-B2BBEE4D5440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56F47977-F08C-4B86-AD11-BB09DA0B5149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altLang="zh-TW" sz="1300" dirty="0" smtClean="0">
              <a:solidFill>
                <a:schemeClr val="tx1"/>
              </a:solidFill>
            </a:rPr>
            <a:t>PM2</a:t>
          </a:r>
          <a:endParaRPr lang="zh-TW" altLang="en-US" sz="1300" dirty="0">
            <a:solidFill>
              <a:schemeClr val="tx1"/>
            </a:solidFill>
          </a:endParaRPr>
        </a:p>
      </dgm:t>
    </dgm:pt>
    <dgm:pt modelId="{3179C449-2D54-4E3D-B4D9-EF195442939D}" type="parTrans" cxnId="{C095F5E1-B7D7-4A0B-AC08-72E715C5EC0C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897BBC4B-DFB2-4511-86D3-207842B061E6}" type="sibTrans" cxnId="{C095F5E1-B7D7-4A0B-AC08-72E715C5EC0C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5E501386-18E6-4218-9AA4-207BE005681B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sz="13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3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6E753AA5-E3B1-4683-84FA-DA9480F5D909}" type="parTrans" cxnId="{9FD96698-7C68-40CA-A571-38CE74BADEA6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2B34F4F-E9DE-41FF-9F2D-976E86524052}" type="sibTrans" cxnId="{9FD96698-7C68-40CA-A571-38CE74BADEA6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925DA735-081D-49B7-A0F1-26AB47EF8D49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altLang="zh-TW" sz="1300" dirty="0" smtClean="0">
              <a:solidFill>
                <a:schemeClr val="tx1"/>
              </a:solidFill>
            </a:rPr>
            <a:t>PM3</a:t>
          </a:r>
          <a:endParaRPr lang="zh-TW" altLang="en-US" sz="1300" dirty="0">
            <a:solidFill>
              <a:schemeClr val="tx1"/>
            </a:solidFill>
          </a:endParaRPr>
        </a:p>
      </dgm:t>
    </dgm:pt>
    <dgm:pt modelId="{D635AE1B-33B0-4CA5-AFB9-9FCF5BE07563}" type="parTrans" cxnId="{0D684CBF-A103-4455-986B-8B33F2791300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002E3284-BB71-40CC-AC35-91F57907806F}" type="sibTrans" cxnId="{0D684CBF-A103-4455-986B-8B33F2791300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84B917F9-61DB-4C16-88C5-C207D78A34DF}" type="pres">
      <dgm:prSet presAssocID="{3B6AE252-9BB4-4EA4-9E6A-1CAA7A0E08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445E8044-1639-4366-B37F-6DF240C7A863}" type="pres">
      <dgm:prSet presAssocID="{40E26811-EEE2-44F2-B958-103C867D1BCB}" presName="hierRoot1" presStyleCnt="0">
        <dgm:presLayoutVars>
          <dgm:hierBranch val="init"/>
        </dgm:presLayoutVars>
      </dgm:prSet>
      <dgm:spPr/>
    </dgm:pt>
    <dgm:pt modelId="{92085211-69A7-4E5A-8FF5-760EDF7B2C8E}" type="pres">
      <dgm:prSet presAssocID="{40E26811-EEE2-44F2-B958-103C867D1BCB}" presName="rootComposite1" presStyleCnt="0"/>
      <dgm:spPr/>
    </dgm:pt>
    <dgm:pt modelId="{8BF131FE-CC41-42CF-B792-285CA1A842D3}" type="pres">
      <dgm:prSet presAssocID="{40E26811-EEE2-44F2-B958-103C867D1BCB}" presName="rootText1" presStyleLbl="node0" presStyleIdx="0" presStyleCnt="1" custLinFactNeighborX="-273" custLinFactNeighborY="-822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4BAC6FE-0F09-4649-A892-EA081F972835}" type="pres">
      <dgm:prSet presAssocID="{40E26811-EEE2-44F2-B958-103C867D1BCB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809928E3-11C3-4185-8AF8-ACF6F0398B62}" type="pres">
      <dgm:prSet presAssocID="{40E26811-EEE2-44F2-B958-103C867D1BCB}" presName="hierChild2" presStyleCnt="0"/>
      <dgm:spPr/>
    </dgm:pt>
    <dgm:pt modelId="{9D9D75DE-2E5F-473B-8370-1CE0ADE2E50F}" type="pres">
      <dgm:prSet presAssocID="{100EFDCF-26E9-4927-9EFB-4EE0F0509BB9}" presName="Name37" presStyleLbl="parChTrans1D2" presStyleIdx="0" presStyleCnt="3"/>
      <dgm:spPr/>
      <dgm:t>
        <a:bodyPr/>
        <a:lstStyle/>
        <a:p>
          <a:endParaRPr lang="zh-TW" altLang="en-US"/>
        </a:p>
      </dgm:t>
    </dgm:pt>
    <dgm:pt modelId="{062CC602-0119-49C2-9C4F-CF5C2CC68865}" type="pres">
      <dgm:prSet presAssocID="{4DE2F67F-CF3B-40D7-8F78-F7E24B203EEB}" presName="hierRoot2" presStyleCnt="0">
        <dgm:presLayoutVars>
          <dgm:hierBranch val="init"/>
        </dgm:presLayoutVars>
      </dgm:prSet>
      <dgm:spPr/>
    </dgm:pt>
    <dgm:pt modelId="{BE57C010-0F17-4FA7-BCE9-6230646DE7B5}" type="pres">
      <dgm:prSet presAssocID="{4DE2F67F-CF3B-40D7-8F78-F7E24B203EEB}" presName="rootComposite" presStyleCnt="0"/>
      <dgm:spPr/>
    </dgm:pt>
    <dgm:pt modelId="{0F93AC9D-8254-4D52-9A07-6908FB9AEC20}" type="pres">
      <dgm:prSet presAssocID="{4DE2F67F-CF3B-40D7-8F78-F7E24B203EE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D605790-259F-43F6-B2F9-372DE505F1BB}" type="pres">
      <dgm:prSet presAssocID="{4DE2F67F-CF3B-40D7-8F78-F7E24B203EEB}" presName="rootConnector" presStyleLbl="node2" presStyleIdx="0" presStyleCnt="3"/>
      <dgm:spPr/>
      <dgm:t>
        <a:bodyPr/>
        <a:lstStyle/>
        <a:p>
          <a:endParaRPr lang="zh-TW" altLang="en-US"/>
        </a:p>
      </dgm:t>
    </dgm:pt>
    <dgm:pt modelId="{7F5BCB58-2A42-4C37-BAC3-5DF560819C07}" type="pres">
      <dgm:prSet presAssocID="{4DE2F67F-CF3B-40D7-8F78-F7E24B203EEB}" presName="hierChild4" presStyleCnt="0"/>
      <dgm:spPr/>
    </dgm:pt>
    <dgm:pt modelId="{758D9801-1ADA-4592-BE95-133DCD16B63B}" type="pres">
      <dgm:prSet presAssocID="{253B4504-9979-40E9-9A2E-34F82C48F46E}" presName="Name37" presStyleLbl="parChTrans1D3" presStyleIdx="0" presStyleCnt="9"/>
      <dgm:spPr/>
      <dgm:t>
        <a:bodyPr/>
        <a:lstStyle/>
        <a:p>
          <a:endParaRPr lang="zh-TW" altLang="en-US"/>
        </a:p>
      </dgm:t>
    </dgm:pt>
    <dgm:pt modelId="{C0A256A9-09F3-4C93-A7CB-DB75462E0E91}" type="pres">
      <dgm:prSet presAssocID="{C03888E1-8DE3-47FB-9944-6B8F9393310E}" presName="hierRoot2" presStyleCnt="0">
        <dgm:presLayoutVars>
          <dgm:hierBranch val="init"/>
        </dgm:presLayoutVars>
      </dgm:prSet>
      <dgm:spPr/>
    </dgm:pt>
    <dgm:pt modelId="{99EE1365-F703-4339-952E-EE8B35288573}" type="pres">
      <dgm:prSet presAssocID="{C03888E1-8DE3-47FB-9944-6B8F9393310E}" presName="rootComposite" presStyleCnt="0"/>
      <dgm:spPr/>
    </dgm:pt>
    <dgm:pt modelId="{933156B9-DE0D-45C1-9ACD-267CF0A09EEB}" type="pres">
      <dgm:prSet presAssocID="{C03888E1-8DE3-47FB-9944-6B8F9393310E}" presName="rootText" presStyleLbl="node3" presStyleIdx="0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0B1F8EC-2F9A-4CFB-A831-D00F00D8264C}" type="pres">
      <dgm:prSet presAssocID="{C03888E1-8DE3-47FB-9944-6B8F9393310E}" presName="rootConnector" presStyleLbl="node3" presStyleIdx="0" presStyleCnt="9"/>
      <dgm:spPr/>
      <dgm:t>
        <a:bodyPr/>
        <a:lstStyle/>
        <a:p>
          <a:endParaRPr lang="zh-TW" altLang="en-US"/>
        </a:p>
      </dgm:t>
    </dgm:pt>
    <dgm:pt modelId="{C7821006-3FAA-41B2-A8D5-B6B1F1A8634E}" type="pres">
      <dgm:prSet presAssocID="{C03888E1-8DE3-47FB-9944-6B8F9393310E}" presName="hierChild4" presStyleCnt="0"/>
      <dgm:spPr/>
    </dgm:pt>
    <dgm:pt modelId="{A4E5DBE9-B791-484F-98B8-4DF5D62BAA1F}" type="pres">
      <dgm:prSet presAssocID="{C03888E1-8DE3-47FB-9944-6B8F9393310E}" presName="hierChild5" presStyleCnt="0"/>
      <dgm:spPr/>
    </dgm:pt>
    <dgm:pt modelId="{2A547B8E-6681-4B88-B76B-A89474288562}" type="pres">
      <dgm:prSet presAssocID="{0C661921-96A8-4185-B363-FA183EBEA9D7}" presName="Name37" presStyleLbl="parChTrans1D3" presStyleIdx="1" presStyleCnt="9"/>
      <dgm:spPr/>
      <dgm:t>
        <a:bodyPr/>
        <a:lstStyle/>
        <a:p>
          <a:endParaRPr lang="zh-TW" altLang="en-US"/>
        </a:p>
      </dgm:t>
    </dgm:pt>
    <dgm:pt modelId="{56F1DD54-2C9E-4B60-8808-D075055C683D}" type="pres">
      <dgm:prSet presAssocID="{9F54B84E-8E8A-42AD-9457-9F5655404929}" presName="hierRoot2" presStyleCnt="0">
        <dgm:presLayoutVars>
          <dgm:hierBranch val="init"/>
        </dgm:presLayoutVars>
      </dgm:prSet>
      <dgm:spPr/>
    </dgm:pt>
    <dgm:pt modelId="{6A41201A-E279-4344-BAB3-335A470406D9}" type="pres">
      <dgm:prSet presAssocID="{9F54B84E-8E8A-42AD-9457-9F5655404929}" presName="rootComposite" presStyleCnt="0"/>
      <dgm:spPr/>
    </dgm:pt>
    <dgm:pt modelId="{A5D76F9C-098C-41C2-88C0-4AF5E4654BE3}" type="pres">
      <dgm:prSet presAssocID="{9F54B84E-8E8A-42AD-9457-9F5655404929}" presName="rootText" presStyleLbl="node3" presStyleIdx="1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5A53D6B-CB15-4385-BDD7-EEB536CD0594}" type="pres">
      <dgm:prSet presAssocID="{9F54B84E-8E8A-42AD-9457-9F5655404929}" presName="rootConnector" presStyleLbl="node3" presStyleIdx="1" presStyleCnt="9"/>
      <dgm:spPr/>
      <dgm:t>
        <a:bodyPr/>
        <a:lstStyle/>
        <a:p>
          <a:endParaRPr lang="zh-TW" altLang="en-US"/>
        </a:p>
      </dgm:t>
    </dgm:pt>
    <dgm:pt modelId="{FA941203-7994-40C9-9629-371202A64683}" type="pres">
      <dgm:prSet presAssocID="{9F54B84E-8E8A-42AD-9457-9F5655404929}" presName="hierChild4" presStyleCnt="0"/>
      <dgm:spPr/>
    </dgm:pt>
    <dgm:pt modelId="{44330F90-5356-45E6-BC79-6515F07F5D97}" type="pres">
      <dgm:prSet presAssocID="{9F54B84E-8E8A-42AD-9457-9F5655404929}" presName="hierChild5" presStyleCnt="0"/>
      <dgm:spPr/>
    </dgm:pt>
    <dgm:pt modelId="{7413470E-961D-417C-9E9A-F0D40B98C46C}" type="pres">
      <dgm:prSet presAssocID="{D68EBDDC-8990-4F34-BEDC-1F05B51E6887}" presName="Name37" presStyleLbl="parChTrans1D3" presStyleIdx="2" presStyleCnt="9"/>
      <dgm:spPr/>
      <dgm:t>
        <a:bodyPr/>
        <a:lstStyle/>
        <a:p>
          <a:endParaRPr lang="zh-TW" altLang="en-US"/>
        </a:p>
      </dgm:t>
    </dgm:pt>
    <dgm:pt modelId="{6A3BA123-BA62-4DD1-9A2E-5B02451C36CF}" type="pres">
      <dgm:prSet presAssocID="{EEDF164A-F32D-4250-BE42-5C162CF3E8A3}" presName="hierRoot2" presStyleCnt="0">
        <dgm:presLayoutVars>
          <dgm:hierBranch val="init"/>
        </dgm:presLayoutVars>
      </dgm:prSet>
      <dgm:spPr/>
    </dgm:pt>
    <dgm:pt modelId="{6A3CFD9F-ED4E-4B13-802F-23E8B5ED388A}" type="pres">
      <dgm:prSet presAssocID="{EEDF164A-F32D-4250-BE42-5C162CF3E8A3}" presName="rootComposite" presStyleCnt="0"/>
      <dgm:spPr/>
    </dgm:pt>
    <dgm:pt modelId="{3B0588D2-998F-4A1D-94B2-1C5AC18AAB22}" type="pres">
      <dgm:prSet presAssocID="{EEDF164A-F32D-4250-BE42-5C162CF3E8A3}" presName="rootText" presStyleLbl="node3" presStyleIdx="2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451EF92-928E-4660-8D38-6346ACE19D34}" type="pres">
      <dgm:prSet presAssocID="{EEDF164A-F32D-4250-BE42-5C162CF3E8A3}" presName="rootConnector" presStyleLbl="node3" presStyleIdx="2" presStyleCnt="9"/>
      <dgm:spPr/>
      <dgm:t>
        <a:bodyPr/>
        <a:lstStyle/>
        <a:p>
          <a:endParaRPr lang="zh-TW" altLang="en-US"/>
        </a:p>
      </dgm:t>
    </dgm:pt>
    <dgm:pt modelId="{4CA2189F-4830-4F3C-90E8-AD9439311C9D}" type="pres">
      <dgm:prSet presAssocID="{EEDF164A-F32D-4250-BE42-5C162CF3E8A3}" presName="hierChild4" presStyleCnt="0"/>
      <dgm:spPr/>
    </dgm:pt>
    <dgm:pt modelId="{5428B0D3-E2D6-43EF-A49C-05A184183464}" type="pres">
      <dgm:prSet presAssocID="{EEDF164A-F32D-4250-BE42-5C162CF3E8A3}" presName="hierChild5" presStyleCnt="0"/>
      <dgm:spPr/>
    </dgm:pt>
    <dgm:pt modelId="{F937D059-FD23-4814-AA7A-6C3B081E6EEF}" type="pres">
      <dgm:prSet presAssocID="{4DE2F67F-CF3B-40D7-8F78-F7E24B203EEB}" presName="hierChild5" presStyleCnt="0"/>
      <dgm:spPr/>
    </dgm:pt>
    <dgm:pt modelId="{E601F93E-C2AE-4D95-9477-9CF1833D4AF9}" type="pres">
      <dgm:prSet presAssocID="{BBFF6789-E3F5-4168-A8DA-4CB0FAA9DE4A}" presName="Name37" presStyleLbl="parChTrans1D2" presStyleIdx="1" presStyleCnt="3"/>
      <dgm:spPr/>
      <dgm:t>
        <a:bodyPr/>
        <a:lstStyle/>
        <a:p>
          <a:endParaRPr lang="zh-TW" altLang="en-US"/>
        </a:p>
      </dgm:t>
    </dgm:pt>
    <dgm:pt modelId="{E41C19F6-40E2-4A82-936C-76CCFA2E715E}" type="pres">
      <dgm:prSet presAssocID="{30F81CC2-5006-49B0-9E34-9D5E67B5158A}" presName="hierRoot2" presStyleCnt="0">
        <dgm:presLayoutVars>
          <dgm:hierBranch val="init"/>
        </dgm:presLayoutVars>
      </dgm:prSet>
      <dgm:spPr/>
    </dgm:pt>
    <dgm:pt modelId="{31C01440-28F6-46F7-B8DD-AA57AC5F6545}" type="pres">
      <dgm:prSet presAssocID="{30F81CC2-5006-49B0-9E34-9D5E67B5158A}" presName="rootComposite" presStyleCnt="0"/>
      <dgm:spPr/>
    </dgm:pt>
    <dgm:pt modelId="{BB878C3C-2793-4BB4-ACCC-B35C9A9C97BB}" type="pres">
      <dgm:prSet presAssocID="{30F81CC2-5006-49B0-9E34-9D5E67B5158A}" presName="rootText" presStyleLbl="node2" presStyleIdx="1" presStyleCnt="3" custAng="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BC3B36D-99E1-4A05-B9F8-8E981B37BD5D}" type="pres">
      <dgm:prSet presAssocID="{30F81CC2-5006-49B0-9E34-9D5E67B5158A}" presName="rootConnector" presStyleLbl="node2" presStyleIdx="1" presStyleCnt="3"/>
      <dgm:spPr/>
      <dgm:t>
        <a:bodyPr/>
        <a:lstStyle/>
        <a:p>
          <a:endParaRPr lang="zh-TW" altLang="en-US"/>
        </a:p>
      </dgm:t>
    </dgm:pt>
    <dgm:pt modelId="{DF6BD114-6EE8-4C5C-B968-78BDA3276C64}" type="pres">
      <dgm:prSet presAssocID="{30F81CC2-5006-49B0-9E34-9D5E67B5158A}" presName="hierChild4" presStyleCnt="0"/>
      <dgm:spPr/>
    </dgm:pt>
    <dgm:pt modelId="{083D8779-E7AC-4E68-B9D3-4C971D707622}" type="pres">
      <dgm:prSet presAssocID="{93E5BA3C-F039-4468-8723-5E02247D9D1D}" presName="Name37" presStyleLbl="parChTrans1D3" presStyleIdx="3" presStyleCnt="9"/>
      <dgm:spPr/>
      <dgm:t>
        <a:bodyPr/>
        <a:lstStyle/>
        <a:p>
          <a:endParaRPr lang="zh-TW" altLang="en-US"/>
        </a:p>
      </dgm:t>
    </dgm:pt>
    <dgm:pt modelId="{4CE2F05F-9275-4A5F-8074-393449F460CD}" type="pres">
      <dgm:prSet presAssocID="{C2580BE1-3057-47BF-BF6E-4EDC8365786A}" presName="hierRoot2" presStyleCnt="0">
        <dgm:presLayoutVars>
          <dgm:hierBranch val="init"/>
        </dgm:presLayoutVars>
      </dgm:prSet>
      <dgm:spPr/>
    </dgm:pt>
    <dgm:pt modelId="{921443E8-52A5-4E27-BA98-658531827734}" type="pres">
      <dgm:prSet presAssocID="{C2580BE1-3057-47BF-BF6E-4EDC8365786A}" presName="rootComposite" presStyleCnt="0"/>
      <dgm:spPr/>
    </dgm:pt>
    <dgm:pt modelId="{5E10D7B0-D31C-46E1-96E7-4AC7221F93D9}" type="pres">
      <dgm:prSet presAssocID="{C2580BE1-3057-47BF-BF6E-4EDC8365786A}" presName="rootText" presStyleLbl="node3" presStyleIdx="3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4E997BE-B10E-4018-B178-30E9B63B511D}" type="pres">
      <dgm:prSet presAssocID="{C2580BE1-3057-47BF-BF6E-4EDC8365786A}" presName="rootConnector" presStyleLbl="node3" presStyleIdx="3" presStyleCnt="9"/>
      <dgm:spPr/>
      <dgm:t>
        <a:bodyPr/>
        <a:lstStyle/>
        <a:p>
          <a:endParaRPr lang="zh-TW" altLang="en-US"/>
        </a:p>
      </dgm:t>
    </dgm:pt>
    <dgm:pt modelId="{5E0E3967-0C3C-4BDE-BAED-7924DAC90417}" type="pres">
      <dgm:prSet presAssocID="{C2580BE1-3057-47BF-BF6E-4EDC8365786A}" presName="hierChild4" presStyleCnt="0"/>
      <dgm:spPr/>
    </dgm:pt>
    <dgm:pt modelId="{C1441238-D038-4BE8-A9ED-7E036292CCAB}" type="pres">
      <dgm:prSet presAssocID="{C2580BE1-3057-47BF-BF6E-4EDC8365786A}" presName="hierChild5" presStyleCnt="0"/>
      <dgm:spPr/>
    </dgm:pt>
    <dgm:pt modelId="{4ED2B961-6907-49CD-AE51-D2C7A4D05392}" type="pres">
      <dgm:prSet presAssocID="{216C2E09-DB32-400E-B136-91CF73D71E35}" presName="Name37" presStyleLbl="parChTrans1D3" presStyleIdx="4" presStyleCnt="9"/>
      <dgm:spPr/>
      <dgm:t>
        <a:bodyPr/>
        <a:lstStyle/>
        <a:p>
          <a:endParaRPr lang="zh-TW" altLang="en-US"/>
        </a:p>
      </dgm:t>
    </dgm:pt>
    <dgm:pt modelId="{7F71622A-098E-4DB4-A46F-621FA3F87798}" type="pres">
      <dgm:prSet presAssocID="{73163A7A-911E-4D61-93AE-66CA37A8BBE2}" presName="hierRoot2" presStyleCnt="0">
        <dgm:presLayoutVars>
          <dgm:hierBranch val="init"/>
        </dgm:presLayoutVars>
      </dgm:prSet>
      <dgm:spPr/>
    </dgm:pt>
    <dgm:pt modelId="{367F43B0-7620-485B-AFB6-0B71F0063FCF}" type="pres">
      <dgm:prSet presAssocID="{73163A7A-911E-4D61-93AE-66CA37A8BBE2}" presName="rootComposite" presStyleCnt="0"/>
      <dgm:spPr/>
    </dgm:pt>
    <dgm:pt modelId="{A1319B26-8BEC-445D-8509-BD6323B3BA59}" type="pres">
      <dgm:prSet presAssocID="{73163A7A-911E-4D61-93AE-66CA37A8BBE2}" presName="rootText" presStyleLbl="node3" presStyleIdx="4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457C65D-7C70-461F-89E3-6A18823C4D23}" type="pres">
      <dgm:prSet presAssocID="{73163A7A-911E-4D61-93AE-66CA37A8BBE2}" presName="rootConnector" presStyleLbl="node3" presStyleIdx="4" presStyleCnt="9"/>
      <dgm:spPr/>
      <dgm:t>
        <a:bodyPr/>
        <a:lstStyle/>
        <a:p>
          <a:endParaRPr lang="zh-TW" altLang="en-US"/>
        </a:p>
      </dgm:t>
    </dgm:pt>
    <dgm:pt modelId="{72E795A4-4372-4CBC-A020-910E87E6B67A}" type="pres">
      <dgm:prSet presAssocID="{73163A7A-911E-4D61-93AE-66CA37A8BBE2}" presName="hierChild4" presStyleCnt="0"/>
      <dgm:spPr/>
    </dgm:pt>
    <dgm:pt modelId="{9C046A63-FF0B-4F3A-A728-8E08A7C6A58B}" type="pres">
      <dgm:prSet presAssocID="{73163A7A-911E-4D61-93AE-66CA37A8BBE2}" presName="hierChild5" presStyleCnt="0"/>
      <dgm:spPr/>
    </dgm:pt>
    <dgm:pt modelId="{8524367F-DC12-4EF6-B0CF-C5F07709D751}" type="pres">
      <dgm:prSet presAssocID="{6E753AA5-E3B1-4683-84FA-DA9480F5D909}" presName="Name37" presStyleLbl="parChTrans1D3" presStyleIdx="5" presStyleCnt="9"/>
      <dgm:spPr/>
      <dgm:t>
        <a:bodyPr/>
        <a:lstStyle/>
        <a:p>
          <a:endParaRPr lang="zh-TW" altLang="en-US"/>
        </a:p>
      </dgm:t>
    </dgm:pt>
    <dgm:pt modelId="{F1203DAC-1DA9-4744-8C2D-C9120E93BCFE}" type="pres">
      <dgm:prSet presAssocID="{5E501386-18E6-4218-9AA4-207BE005681B}" presName="hierRoot2" presStyleCnt="0">
        <dgm:presLayoutVars>
          <dgm:hierBranch val="init"/>
        </dgm:presLayoutVars>
      </dgm:prSet>
      <dgm:spPr/>
    </dgm:pt>
    <dgm:pt modelId="{D8A56116-6FAD-4B16-A6DA-BC12E844D438}" type="pres">
      <dgm:prSet presAssocID="{5E501386-18E6-4218-9AA4-207BE005681B}" presName="rootComposite" presStyleCnt="0"/>
      <dgm:spPr/>
    </dgm:pt>
    <dgm:pt modelId="{BE8403E8-1A69-46F2-AB55-E3DFA6F29C6A}" type="pres">
      <dgm:prSet presAssocID="{5E501386-18E6-4218-9AA4-207BE005681B}" presName="rootText" presStyleLbl="node3" presStyleIdx="5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D418F5B-4FC3-41C7-AA78-DD7EEDC3FE63}" type="pres">
      <dgm:prSet presAssocID="{5E501386-18E6-4218-9AA4-207BE005681B}" presName="rootConnector" presStyleLbl="node3" presStyleIdx="5" presStyleCnt="9"/>
      <dgm:spPr/>
      <dgm:t>
        <a:bodyPr/>
        <a:lstStyle/>
        <a:p>
          <a:endParaRPr lang="zh-TW" altLang="en-US"/>
        </a:p>
      </dgm:t>
    </dgm:pt>
    <dgm:pt modelId="{DB7364B7-0315-40C2-8885-41C7ADF15367}" type="pres">
      <dgm:prSet presAssocID="{5E501386-18E6-4218-9AA4-207BE005681B}" presName="hierChild4" presStyleCnt="0"/>
      <dgm:spPr/>
    </dgm:pt>
    <dgm:pt modelId="{2BA77A82-AEA5-4A10-AB58-01BE686FC183}" type="pres">
      <dgm:prSet presAssocID="{5E501386-18E6-4218-9AA4-207BE005681B}" presName="hierChild5" presStyleCnt="0"/>
      <dgm:spPr/>
    </dgm:pt>
    <dgm:pt modelId="{AD4E9B37-A40F-4F89-8CC4-C802113F2D0C}" type="pres">
      <dgm:prSet presAssocID="{30F81CC2-5006-49B0-9E34-9D5E67B5158A}" presName="hierChild5" presStyleCnt="0"/>
      <dgm:spPr/>
    </dgm:pt>
    <dgm:pt modelId="{2663FB53-7A75-489B-A79D-F4CCC4F46BA3}" type="pres">
      <dgm:prSet presAssocID="{5D5E317E-820C-40D6-A173-D129D73262F3}" presName="Name37" presStyleLbl="parChTrans1D2" presStyleIdx="2" presStyleCnt="3"/>
      <dgm:spPr/>
      <dgm:t>
        <a:bodyPr/>
        <a:lstStyle/>
        <a:p>
          <a:endParaRPr lang="zh-TW" altLang="en-US"/>
        </a:p>
      </dgm:t>
    </dgm:pt>
    <dgm:pt modelId="{A0AB80C1-4849-4F44-9E3E-82B30AE904AE}" type="pres">
      <dgm:prSet presAssocID="{80F4F4C4-802A-4E3A-8756-A5CFD9A17E61}" presName="hierRoot2" presStyleCnt="0">
        <dgm:presLayoutVars>
          <dgm:hierBranch val="init"/>
        </dgm:presLayoutVars>
      </dgm:prSet>
      <dgm:spPr/>
    </dgm:pt>
    <dgm:pt modelId="{B912A35C-F8E1-404B-A174-95F0C1BFF984}" type="pres">
      <dgm:prSet presAssocID="{80F4F4C4-802A-4E3A-8756-A5CFD9A17E61}" presName="rootComposite" presStyleCnt="0"/>
      <dgm:spPr/>
    </dgm:pt>
    <dgm:pt modelId="{F72F9584-568D-47BC-9F89-275BF49D0A03}" type="pres">
      <dgm:prSet presAssocID="{80F4F4C4-802A-4E3A-8756-A5CFD9A17E6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EDD4223-9BE5-4133-8ACC-7A5B646530D2}" type="pres">
      <dgm:prSet presAssocID="{80F4F4C4-802A-4E3A-8756-A5CFD9A17E61}" presName="rootConnector" presStyleLbl="node2" presStyleIdx="2" presStyleCnt="3"/>
      <dgm:spPr/>
      <dgm:t>
        <a:bodyPr/>
        <a:lstStyle/>
        <a:p>
          <a:endParaRPr lang="zh-TW" altLang="en-US"/>
        </a:p>
      </dgm:t>
    </dgm:pt>
    <dgm:pt modelId="{9402941A-224E-4265-B05A-165EF9724DF9}" type="pres">
      <dgm:prSet presAssocID="{80F4F4C4-802A-4E3A-8756-A5CFD9A17E61}" presName="hierChild4" presStyleCnt="0"/>
      <dgm:spPr/>
    </dgm:pt>
    <dgm:pt modelId="{87EC1BF4-5315-4DDD-A0F5-9DFFEB43C6D1}" type="pres">
      <dgm:prSet presAssocID="{2F396587-FC25-487C-BA7B-0BEFC8FDB447}" presName="Name37" presStyleLbl="parChTrans1D3" presStyleIdx="6" presStyleCnt="9"/>
      <dgm:spPr/>
      <dgm:t>
        <a:bodyPr/>
        <a:lstStyle/>
        <a:p>
          <a:endParaRPr lang="zh-TW" altLang="en-US"/>
        </a:p>
      </dgm:t>
    </dgm:pt>
    <dgm:pt modelId="{9AC3AE56-66F3-4AC0-A9C0-6255E5C146C8}" type="pres">
      <dgm:prSet presAssocID="{0D991F9B-50D7-4474-9E18-5317AC3EE846}" presName="hierRoot2" presStyleCnt="0">
        <dgm:presLayoutVars>
          <dgm:hierBranch val="init"/>
        </dgm:presLayoutVars>
      </dgm:prSet>
      <dgm:spPr/>
    </dgm:pt>
    <dgm:pt modelId="{5AFFC4BD-E63B-4A46-B04E-7366AD9D3150}" type="pres">
      <dgm:prSet presAssocID="{0D991F9B-50D7-4474-9E18-5317AC3EE846}" presName="rootComposite" presStyleCnt="0"/>
      <dgm:spPr/>
    </dgm:pt>
    <dgm:pt modelId="{BB005EBC-470B-4CFC-9CB3-FDE6CD7CAA5B}" type="pres">
      <dgm:prSet presAssocID="{0D991F9B-50D7-4474-9E18-5317AC3EE846}" presName="rootText" presStyleLbl="node3" presStyleIdx="6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00A2420-74FE-4F1A-91AB-F69FA0CAB78F}" type="pres">
      <dgm:prSet presAssocID="{0D991F9B-50D7-4474-9E18-5317AC3EE846}" presName="rootConnector" presStyleLbl="node3" presStyleIdx="6" presStyleCnt="9"/>
      <dgm:spPr/>
      <dgm:t>
        <a:bodyPr/>
        <a:lstStyle/>
        <a:p>
          <a:endParaRPr lang="zh-TW" altLang="en-US"/>
        </a:p>
      </dgm:t>
    </dgm:pt>
    <dgm:pt modelId="{8C34F8DD-6198-483B-BEB9-B1448C2E639A}" type="pres">
      <dgm:prSet presAssocID="{0D991F9B-50D7-4474-9E18-5317AC3EE846}" presName="hierChild4" presStyleCnt="0"/>
      <dgm:spPr/>
    </dgm:pt>
    <dgm:pt modelId="{5F4C8958-E30D-4CB0-B140-20CBADD184A6}" type="pres">
      <dgm:prSet presAssocID="{0D991F9B-50D7-4474-9E18-5317AC3EE846}" presName="hierChild5" presStyleCnt="0"/>
      <dgm:spPr/>
    </dgm:pt>
    <dgm:pt modelId="{B858CA44-D5AC-42C9-86EB-7E323BE1A115}" type="pres">
      <dgm:prSet presAssocID="{3179C449-2D54-4E3D-B4D9-EF195442939D}" presName="Name37" presStyleLbl="parChTrans1D3" presStyleIdx="7" presStyleCnt="9"/>
      <dgm:spPr/>
      <dgm:t>
        <a:bodyPr/>
        <a:lstStyle/>
        <a:p>
          <a:endParaRPr lang="zh-TW" altLang="en-US"/>
        </a:p>
      </dgm:t>
    </dgm:pt>
    <dgm:pt modelId="{9FF4931A-A8A3-4AE7-8113-457BCDD852F1}" type="pres">
      <dgm:prSet presAssocID="{56F47977-F08C-4B86-AD11-BB09DA0B5149}" presName="hierRoot2" presStyleCnt="0">
        <dgm:presLayoutVars>
          <dgm:hierBranch val="init"/>
        </dgm:presLayoutVars>
      </dgm:prSet>
      <dgm:spPr/>
    </dgm:pt>
    <dgm:pt modelId="{AB444B8D-7DAB-4918-B409-F15390D0918B}" type="pres">
      <dgm:prSet presAssocID="{56F47977-F08C-4B86-AD11-BB09DA0B5149}" presName="rootComposite" presStyleCnt="0"/>
      <dgm:spPr/>
    </dgm:pt>
    <dgm:pt modelId="{8DE81CC7-F182-4A38-AB19-F814B777BC66}" type="pres">
      <dgm:prSet presAssocID="{56F47977-F08C-4B86-AD11-BB09DA0B5149}" presName="rootText" presStyleLbl="node3" presStyleIdx="7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2C74F13-F7A0-4DD1-B9E7-DE12F5E528BB}" type="pres">
      <dgm:prSet presAssocID="{56F47977-F08C-4B86-AD11-BB09DA0B5149}" presName="rootConnector" presStyleLbl="node3" presStyleIdx="7" presStyleCnt="9"/>
      <dgm:spPr/>
      <dgm:t>
        <a:bodyPr/>
        <a:lstStyle/>
        <a:p>
          <a:endParaRPr lang="zh-TW" altLang="en-US"/>
        </a:p>
      </dgm:t>
    </dgm:pt>
    <dgm:pt modelId="{93487278-6D13-436C-94D3-A0962F121EF9}" type="pres">
      <dgm:prSet presAssocID="{56F47977-F08C-4B86-AD11-BB09DA0B5149}" presName="hierChild4" presStyleCnt="0"/>
      <dgm:spPr/>
    </dgm:pt>
    <dgm:pt modelId="{2C7BC8D8-DFBB-482A-A400-4BAFCB5CF808}" type="pres">
      <dgm:prSet presAssocID="{56F47977-F08C-4B86-AD11-BB09DA0B5149}" presName="hierChild5" presStyleCnt="0"/>
      <dgm:spPr/>
    </dgm:pt>
    <dgm:pt modelId="{3C0F1390-D88A-4668-A131-BD7AF1E15979}" type="pres">
      <dgm:prSet presAssocID="{D635AE1B-33B0-4CA5-AFB9-9FCF5BE07563}" presName="Name37" presStyleLbl="parChTrans1D3" presStyleIdx="8" presStyleCnt="9"/>
      <dgm:spPr/>
      <dgm:t>
        <a:bodyPr/>
        <a:lstStyle/>
        <a:p>
          <a:endParaRPr lang="zh-TW" altLang="en-US"/>
        </a:p>
      </dgm:t>
    </dgm:pt>
    <dgm:pt modelId="{C5C25AFD-C328-49B0-A1D1-D9F2D28E111F}" type="pres">
      <dgm:prSet presAssocID="{925DA735-081D-49B7-A0F1-26AB47EF8D49}" presName="hierRoot2" presStyleCnt="0">
        <dgm:presLayoutVars>
          <dgm:hierBranch val="init"/>
        </dgm:presLayoutVars>
      </dgm:prSet>
      <dgm:spPr/>
    </dgm:pt>
    <dgm:pt modelId="{BFAE153B-E287-4DFA-9DC6-F77700701965}" type="pres">
      <dgm:prSet presAssocID="{925DA735-081D-49B7-A0F1-26AB47EF8D49}" presName="rootComposite" presStyleCnt="0"/>
      <dgm:spPr/>
    </dgm:pt>
    <dgm:pt modelId="{17F06541-E83A-47C3-9DA8-E2407BC826A1}" type="pres">
      <dgm:prSet presAssocID="{925DA735-081D-49B7-A0F1-26AB47EF8D49}" presName="rootText" presStyleLbl="node3" presStyleIdx="8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EAABAFF-E09D-4FD2-93E5-B12EF482C099}" type="pres">
      <dgm:prSet presAssocID="{925DA735-081D-49B7-A0F1-26AB47EF8D49}" presName="rootConnector" presStyleLbl="node3" presStyleIdx="8" presStyleCnt="9"/>
      <dgm:spPr/>
      <dgm:t>
        <a:bodyPr/>
        <a:lstStyle/>
        <a:p>
          <a:endParaRPr lang="zh-TW" altLang="en-US"/>
        </a:p>
      </dgm:t>
    </dgm:pt>
    <dgm:pt modelId="{CC96690B-4787-4458-A162-FD4DFA09B183}" type="pres">
      <dgm:prSet presAssocID="{925DA735-081D-49B7-A0F1-26AB47EF8D49}" presName="hierChild4" presStyleCnt="0"/>
      <dgm:spPr/>
    </dgm:pt>
    <dgm:pt modelId="{A408CB70-323A-4B9C-8AE8-C859EFC42A7E}" type="pres">
      <dgm:prSet presAssocID="{925DA735-081D-49B7-A0F1-26AB47EF8D49}" presName="hierChild5" presStyleCnt="0"/>
      <dgm:spPr/>
    </dgm:pt>
    <dgm:pt modelId="{8A04FFF4-1769-4040-9133-4E3DB19CA513}" type="pres">
      <dgm:prSet presAssocID="{80F4F4C4-802A-4E3A-8756-A5CFD9A17E61}" presName="hierChild5" presStyleCnt="0"/>
      <dgm:spPr/>
    </dgm:pt>
    <dgm:pt modelId="{D2342EC1-C4FD-4C5A-A66E-0B3F28190752}" type="pres">
      <dgm:prSet presAssocID="{40E26811-EEE2-44F2-B958-103C867D1BCB}" presName="hierChild3" presStyleCnt="0"/>
      <dgm:spPr/>
    </dgm:pt>
  </dgm:ptLst>
  <dgm:cxnLst>
    <dgm:cxn modelId="{E3018D90-72DB-4818-8DEA-EC5A0D404E70}" type="presOf" srcId="{2F396587-FC25-487C-BA7B-0BEFC8FDB447}" destId="{87EC1BF4-5315-4DDD-A0F5-9DFFEB43C6D1}" srcOrd="0" destOrd="0" presId="urn:microsoft.com/office/officeart/2005/8/layout/orgChart1"/>
    <dgm:cxn modelId="{27B3F676-4C21-4934-9C82-E0531F6CE94F}" type="presOf" srcId="{925DA735-081D-49B7-A0F1-26AB47EF8D49}" destId="{17F06541-E83A-47C3-9DA8-E2407BC826A1}" srcOrd="0" destOrd="0" presId="urn:microsoft.com/office/officeart/2005/8/layout/orgChart1"/>
    <dgm:cxn modelId="{8C0B3CF6-E473-4C65-89FC-3649B0E8C61A}" type="presOf" srcId="{3179C449-2D54-4E3D-B4D9-EF195442939D}" destId="{B858CA44-D5AC-42C9-86EB-7E323BE1A115}" srcOrd="0" destOrd="0" presId="urn:microsoft.com/office/officeart/2005/8/layout/orgChart1"/>
    <dgm:cxn modelId="{9554D2EC-D522-430A-80CC-597A76025213}" type="presOf" srcId="{C2580BE1-3057-47BF-BF6E-4EDC8365786A}" destId="{C4E997BE-B10E-4018-B178-30E9B63B511D}" srcOrd="1" destOrd="0" presId="urn:microsoft.com/office/officeart/2005/8/layout/orgChart1"/>
    <dgm:cxn modelId="{06CB1920-2401-4140-AB6A-FFC8889E3ED3}" type="presOf" srcId="{0C661921-96A8-4185-B363-FA183EBEA9D7}" destId="{2A547B8E-6681-4B88-B76B-A89474288562}" srcOrd="0" destOrd="0" presId="urn:microsoft.com/office/officeart/2005/8/layout/orgChart1"/>
    <dgm:cxn modelId="{948D07D5-DE9B-4AAD-ABA4-C0E48C987997}" type="presOf" srcId="{9F54B84E-8E8A-42AD-9457-9F5655404929}" destId="{A5D76F9C-098C-41C2-88C0-4AF5E4654BE3}" srcOrd="0" destOrd="0" presId="urn:microsoft.com/office/officeart/2005/8/layout/orgChart1"/>
    <dgm:cxn modelId="{C6EB0664-3B46-4B8A-8557-F497A750A4F6}" type="presOf" srcId="{5E501386-18E6-4218-9AA4-207BE005681B}" destId="{9D418F5B-4FC3-41C7-AA78-DD7EEDC3FE63}" srcOrd="1" destOrd="0" presId="urn:microsoft.com/office/officeart/2005/8/layout/orgChart1"/>
    <dgm:cxn modelId="{5B828845-EA24-4645-8CFA-889F6E35B159}" type="presOf" srcId="{216C2E09-DB32-400E-B136-91CF73D71E35}" destId="{4ED2B961-6907-49CD-AE51-D2C7A4D05392}" srcOrd="0" destOrd="0" presId="urn:microsoft.com/office/officeart/2005/8/layout/orgChart1"/>
    <dgm:cxn modelId="{C095F5E1-B7D7-4A0B-AC08-72E715C5EC0C}" srcId="{80F4F4C4-802A-4E3A-8756-A5CFD9A17E61}" destId="{56F47977-F08C-4B86-AD11-BB09DA0B5149}" srcOrd="1" destOrd="0" parTransId="{3179C449-2D54-4E3D-B4D9-EF195442939D}" sibTransId="{897BBC4B-DFB2-4511-86D3-207842B061E6}"/>
    <dgm:cxn modelId="{BD52A9CC-FC1B-4B16-812E-9E17066B3DE7}" type="presOf" srcId="{253B4504-9979-40E9-9A2E-34F82C48F46E}" destId="{758D9801-1ADA-4592-BE95-133DCD16B63B}" srcOrd="0" destOrd="0" presId="urn:microsoft.com/office/officeart/2005/8/layout/orgChart1"/>
    <dgm:cxn modelId="{58E095BD-117E-4F2D-B22B-913C2FE2B08B}" type="presOf" srcId="{30F81CC2-5006-49B0-9E34-9D5E67B5158A}" destId="{EBC3B36D-99E1-4A05-B9F8-8E981B37BD5D}" srcOrd="1" destOrd="0" presId="urn:microsoft.com/office/officeart/2005/8/layout/orgChart1"/>
    <dgm:cxn modelId="{EEBE8C50-6F65-4D28-8E7B-181352768F6B}" type="presOf" srcId="{73163A7A-911E-4D61-93AE-66CA37A8BBE2}" destId="{1457C65D-7C70-461F-89E3-6A18823C4D23}" srcOrd="1" destOrd="0" presId="urn:microsoft.com/office/officeart/2005/8/layout/orgChart1"/>
    <dgm:cxn modelId="{AF593A49-413C-4232-AE8B-B3973C567377}" type="presOf" srcId="{9F54B84E-8E8A-42AD-9457-9F5655404929}" destId="{55A53D6B-CB15-4385-BDD7-EEB536CD0594}" srcOrd="1" destOrd="0" presId="urn:microsoft.com/office/officeart/2005/8/layout/orgChart1"/>
    <dgm:cxn modelId="{EF96FDB9-1361-49AD-AD0A-B9B768B14912}" type="presOf" srcId="{EEDF164A-F32D-4250-BE42-5C162CF3E8A3}" destId="{3B0588D2-998F-4A1D-94B2-1C5AC18AAB22}" srcOrd="0" destOrd="0" presId="urn:microsoft.com/office/officeart/2005/8/layout/orgChart1"/>
    <dgm:cxn modelId="{45FEDD8F-36D1-4BA4-8D5A-07D6F368729A}" type="presOf" srcId="{4DE2F67F-CF3B-40D7-8F78-F7E24B203EEB}" destId="{2D605790-259F-43F6-B2F9-372DE505F1BB}" srcOrd="1" destOrd="0" presId="urn:microsoft.com/office/officeart/2005/8/layout/orgChart1"/>
    <dgm:cxn modelId="{ED425DFB-BFC2-48C5-BB82-B2B9D0DBAA58}" type="presOf" srcId="{40E26811-EEE2-44F2-B958-103C867D1BCB}" destId="{8BF131FE-CC41-42CF-B792-285CA1A842D3}" srcOrd="0" destOrd="0" presId="urn:microsoft.com/office/officeart/2005/8/layout/orgChart1"/>
    <dgm:cxn modelId="{28FBCA87-ABCA-4254-A340-3FF2C1C4F1CC}" type="presOf" srcId="{80F4F4C4-802A-4E3A-8756-A5CFD9A17E61}" destId="{F72F9584-568D-47BC-9F89-275BF49D0A03}" srcOrd="0" destOrd="0" presId="urn:microsoft.com/office/officeart/2005/8/layout/orgChart1"/>
    <dgm:cxn modelId="{574A5976-A590-4652-9F8C-603339CAD81F}" type="presOf" srcId="{925DA735-081D-49B7-A0F1-26AB47EF8D49}" destId="{1EAABAFF-E09D-4FD2-93E5-B12EF482C099}" srcOrd="1" destOrd="0" presId="urn:microsoft.com/office/officeart/2005/8/layout/orgChart1"/>
    <dgm:cxn modelId="{B671C12F-3BE6-4811-8766-245513AA700A}" srcId="{80F4F4C4-802A-4E3A-8756-A5CFD9A17E61}" destId="{0D991F9B-50D7-4474-9E18-5317AC3EE846}" srcOrd="0" destOrd="0" parTransId="{2F396587-FC25-487C-BA7B-0BEFC8FDB447}" sibTransId="{231B25B8-C8E1-4FF6-9997-1E319D4FB5D0}"/>
    <dgm:cxn modelId="{50C0666D-8DFB-4EA7-B876-FFA3C148B2B8}" type="presOf" srcId="{3B6AE252-9BB4-4EA4-9E6A-1CAA7A0E0843}" destId="{84B917F9-61DB-4C16-88C5-C207D78A34DF}" srcOrd="0" destOrd="0" presId="urn:microsoft.com/office/officeart/2005/8/layout/orgChart1"/>
    <dgm:cxn modelId="{2F6AC3A4-71BA-4131-AD38-2D240FBE8665}" type="presOf" srcId="{40E26811-EEE2-44F2-B958-103C867D1BCB}" destId="{24BAC6FE-0F09-4649-A892-EA081F972835}" srcOrd="1" destOrd="0" presId="urn:microsoft.com/office/officeart/2005/8/layout/orgChart1"/>
    <dgm:cxn modelId="{D78F3B81-DC4A-4192-8E82-9562BC23C602}" srcId="{30F81CC2-5006-49B0-9E34-9D5E67B5158A}" destId="{C2580BE1-3057-47BF-BF6E-4EDC8365786A}" srcOrd="0" destOrd="0" parTransId="{93E5BA3C-F039-4468-8723-5E02247D9D1D}" sibTransId="{38C67EC7-5765-4FA9-95E0-67E62780CC8F}"/>
    <dgm:cxn modelId="{BE26EF77-AB36-4047-8E06-5B31FE3741F1}" type="presOf" srcId="{80F4F4C4-802A-4E3A-8756-A5CFD9A17E61}" destId="{6EDD4223-9BE5-4133-8ACC-7A5B646530D2}" srcOrd="1" destOrd="0" presId="urn:microsoft.com/office/officeart/2005/8/layout/orgChart1"/>
    <dgm:cxn modelId="{F5A7F0EA-3939-4605-9CBD-037B20BE3844}" type="presOf" srcId="{0D991F9B-50D7-4474-9E18-5317AC3EE846}" destId="{600A2420-74FE-4F1A-91AB-F69FA0CAB78F}" srcOrd="1" destOrd="0" presId="urn:microsoft.com/office/officeart/2005/8/layout/orgChart1"/>
    <dgm:cxn modelId="{021FDD19-A01B-409C-8CD5-04147F8ED374}" type="presOf" srcId="{D635AE1B-33B0-4CA5-AFB9-9FCF5BE07563}" destId="{3C0F1390-D88A-4668-A131-BD7AF1E15979}" srcOrd="0" destOrd="0" presId="urn:microsoft.com/office/officeart/2005/8/layout/orgChart1"/>
    <dgm:cxn modelId="{D7F90E9F-A480-4253-9664-504D4D2081F5}" srcId="{30F81CC2-5006-49B0-9E34-9D5E67B5158A}" destId="{73163A7A-911E-4D61-93AE-66CA37A8BBE2}" srcOrd="1" destOrd="0" parTransId="{216C2E09-DB32-400E-B136-91CF73D71E35}" sibTransId="{E51411DA-2B28-4F00-82A3-CD58D2F3BE7E}"/>
    <dgm:cxn modelId="{26D0492D-F6D6-4673-81E4-2AA364F9082C}" srcId="{40E26811-EEE2-44F2-B958-103C867D1BCB}" destId="{30F81CC2-5006-49B0-9E34-9D5E67B5158A}" srcOrd="1" destOrd="0" parTransId="{BBFF6789-E3F5-4168-A8DA-4CB0FAA9DE4A}" sibTransId="{95A3923C-FBF6-41D2-8ED5-44A6DF6D6F60}"/>
    <dgm:cxn modelId="{C9400E42-7AE8-47BA-802E-47F141EEADD0}" type="presOf" srcId="{4DE2F67F-CF3B-40D7-8F78-F7E24B203EEB}" destId="{0F93AC9D-8254-4D52-9A07-6908FB9AEC20}" srcOrd="0" destOrd="0" presId="urn:microsoft.com/office/officeart/2005/8/layout/orgChart1"/>
    <dgm:cxn modelId="{BF11A0A6-DF72-4591-90E9-E5A23ECE7033}" srcId="{40E26811-EEE2-44F2-B958-103C867D1BCB}" destId="{4DE2F67F-CF3B-40D7-8F78-F7E24B203EEB}" srcOrd="0" destOrd="0" parTransId="{100EFDCF-26E9-4927-9EFB-4EE0F0509BB9}" sibTransId="{FAEDC921-C892-40F5-AAC5-0DD8C0C9BDF8}"/>
    <dgm:cxn modelId="{1628DB7B-D6E4-45DE-AED7-4A0C332631DE}" type="presOf" srcId="{93E5BA3C-F039-4468-8723-5E02247D9D1D}" destId="{083D8779-E7AC-4E68-B9D3-4C971D707622}" srcOrd="0" destOrd="0" presId="urn:microsoft.com/office/officeart/2005/8/layout/orgChart1"/>
    <dgm:cxn modelId="{6AFF080C-F623-4793-A75A-D02B47911CB4}" type="presOf" srcId="{C03888E1-8DE3-47FB-9944-6B8F9393310E}" destId="{933156B9-DE0D-45C1-9ACD-267CF0A09EEB}" srcOrd="0" destOrd="0" presId="urn:microsoft.com/office/officeart/2005/8/layout/orgChart1"/>
    <dgm:cxn modelId="{4FA53BFF-F195-4676-9EE8-3E2D9F67F782}" srcId="{4DE2F67F-CF3B-40D7-8F78-F7E24B203EEB}" destId="{9F54B84E-8E8A-42AD-9457-9F5655404929}" srcOrd="1" destOrd="0" parTransId="{0C661921-96A8-4185-B363-FA183EBEA9D7}" sibTransId="{46630DB0-6923-4CB8-ADD0-2EC8013C53EE}"/>
    <dgm:cxn modelId="{F492FFB2-7077-4C30-B647-B2BBEE4D5440}" srcId="{4DE2F67F-CF3B-40D7-8F78-F7E24B203EEB}" destId="{EEDF164A-F32D-4250-BE42-5C162CF3E8A3}" srcOrd="2" destOrd="0" parTransId="{D68EBDDC-8990-4F34-BEDC-1F05B51E6887}" sibTransId="{4157AB88-B84E-44D4-9378-FFFC518CAEA2}"/>
    <dgm:cxn modelId="{9FD96698-7C68-40CA-A571-38CE74BADEA6}" srcId="{30F81CC2-5006-49B0-9E34-9D5E67B5158A}" destId="{5E501386-18E6-4218-9AA4-207BE005681B}" srcOrd="2" destOrd="0" parTransId="{6E753AA5-E3B1-4683-84FA-DA9480F5D909}" sibTransId="{22B34F4F-E9DE-41FF-9F2D-976E86524052}"/>
    <dgm:cxn modelId="{1D8F193F-FF7E-4D58-8331-736C9CB109F2}" type="presOf" srcId="{30F81CC2-5006-49B0-9E34-9D5E67B5158A}" destId="{BB878C3C-2793-4BB4-ACCC-B35C9A9C97BB}" srcOrd="0" destOrd="0" presId="urn:microsoft.com/office/officeart/2005/8/layout/orgChart1"/>
    <dgm:cxn modelId="{99FAF621-35EE-49C3-A2CF-1234B2A144B2}" type="presOf" srcId="{6E753AA5-E3B1-4683-84FA-DA9480F5D909}" destId="{8524367F-DC12-4EF6-B0CF-C5F07709D751}" srcOrd="0" destOrd="0" presId="urn:microsoft.com/office/officeart/2005/8/layout/orgChart1"/>
    <dgm:cxn modelId="{48E02C53-A84C-4064-91E6-CFEAF2ABCDD7}" type="presOf" srcId="{73163A7A-911E-4D61-93AE-66CA37A8BBE2}" destId="{A1319B26-8BEC-445D-8509-BD6323B3BA59}" srcOrd="0" destOrd="0" presId="urn:microsoft.com/office/officeart/2005/8/layout/orgChart1"/>
    <dgm:cxn modelId="{CDBCC542-0C3D-4E6B-99E1-71727E6DD4B0}" type="presOf" srcId="{C03888E1-8DE3-47FB-9944-6B8F9393310E}" destId="{E0B1F8EC-2F9A-4CFB-A831-D00F00D8264C}" srcOrd="1" destOrd="0" presId="urn:microsoft.com/office/officeart/2005/8/layout/orgChart1"/>
    <dgm:cxn modelId="{93F4DD1A-C320-48AC-AD81-FF7E1670E6BB}" type="presOf" srcId="{EEDF164A-F32D-4250-BE42-5C162CF3E8A3}" destId="{A451EF92-928E-4660-8D38-6346ACE19D34}" srcOrd="1" destOrd="0" presId="urn:microsoft.com/office/officeart/2005/8/layout/orgChart1"/>
    <dgm:cxn modelId="{22CF3E8F-441E-4463-973E-EE3BB9466197}" srcId="{3B6AE252-9BB4-4EA4-9E6A-1CAA7A0E0843}" destId="{40E26811-EEE2-44F2-B958-103C867D1BCB}" srcOrd="0" destOrd="0" parTransId="{94855A05-449E-4FB4-B3F0-BEA371183A84}" sibTransId="{1608DA90-694C-4DA1-B488-9CCC115F21DF}"/>
    <dgm:cxn modelId="{794BA768-30D2-4274-97FE-CBC3B77758E3}" srcId="{4DE2F67F-CF3B-40D7-8F78-F7E24B203EEB}" destId="{C03888E1-8DE3-47FB-9944-6B8F9393310E}" srcOrd="0" destOrd="0" parTransId="{253B4504-9979-40E9-9A2E-34F82C48F46E}" sibTransId="{9146D0EB-7D93-441F-B29F-4998D47B3009}"/>
    <dgm:cxn modelId="{A24CF4D1-E03C-4C49-B950-8D15424E251F}" type="presOf" srcId="{C2580BE1-3057-47BF-BF6E-4EDC8365786A}" destId="{5E10D7B0-D31C-46E1-96E7-4AC7221F93D9}" srcOrd="0" destOrd="0" presId="urn:microsoft.com/office/officeart/2005/8/layout/orgChart1"/>
    <dgm:cxn modelId="{23135D06-3CD8-4AA3-9350-BACA6D2A0913}" type="presOf" srcId="{0D991F9B-50D7-4474-9E18-5317AC3EE846}" destId="{BB005EBC-470B-4CFC-9CB3-FDE6CD7CAA5B}" srcOrd="0" destOrd="0" presId="urn:microsoft.com/office/officeart/2005/8/layout/orgChart1"/>
    <dgm:cxn modelId="{0459A8B6-80E4-4A4B-A787-72B4E56BC054}" type="presOf" srcId="{BBFF6789-E3F5-4168-A8DA-4CB0FAA9DE4A}" destId="{E601F93E-C2AE-4D95-9477-9CF1833D4AF9}" srcOrd="0" destOrd="0" presId="urn:microsoft.com/office/officeart/2005/8/layout/orgChart1"/>
    <dgm:cxn modelId="{EA3742C5-8E42-49A8-8202-B0054CFC2D5E}" srcId="{40E26811-EEE2-44F2-B958-103C867D1BCB}" destId="{80F4F4C4-802A-4E3A-8756-A5CFD9A17E61}" srcOrd="2" destOrd="0" parTransId="{5D5E317E-820C-40D6-A173-D129D73262F3}" sibTransId="{B3AC3C07-AEC6-4F03-8CE2-4521523405A2}"/>
    <dgm:cxn modelId="{458BAEBE-6153-44FA-8AD8-0F2683B1922B}" type="presOf" srcId="{56F47977-F08C-4B86-AD11-BB09DA0B5149}" destId="{8DE81CC7-F182-4A38-AB19-F814B777BC66}" srcOrd="0" destOrd="0" presId="urn:microsoft.com/office/officeart/2005/8/layout/orgChart1"/>
    <dgm:cxn modelId="{8A25B55C-EFF5-460D-BD64-EA71B2FA3273}" type="presOf" srcId="{D68EBDDC-8990-4F34-BEDC-1F05B51E6887}" destId="{7413470E-961D-417C-9E9A-F0D40B98C46C}" srcOrd="0" destOrd="0" presId="urn:microsoft.com/office/officeart/2005/8/layout/orgChart1"/>
    <dgm:cxn modelId="{971E26AE-CACA-454C-B30B-5F5CEE6569E3}" type="presOf" srcId="{5D5E317E-820C-40D6-A173-D129D73262F3}" destId="{2663FB53-7A75-489B-A79D-F4CCC4F46BA3}" srcOrd="0" destOrd="0" presId="urn:microsoft.com/office/officeart/2005/8/layout/orgChart1"/>
    <dgm:cxn modelId="{1E84F56F-91E6-4B2B-953E-7DD84AF51845}" type="presOf" srcId="{100EFDCF-26E9-4927-9EFB-4EE0F0509BB9}" destId="{9D9D75DE-2E5F-473B-8370-1CE0ADE2E50F}" srcOrd="0" destOrd="0" presId="urn:microsoft.com/office/officeart/2005/8/layout/orgChart1"/>
    <dgm:cxn modelId="{0D684CBF-A103-4455-986B-8B33F2791300}" srcId="{80F4F4C4-802A-4E3A-8756-A5CFD9A17E61}" destId="{925DA735-081D-49B7-A0F1-26AB47EF8D49}" srcOrd="2" destOrd="0" parTransId="{D635AE1B-33B0-4CA5-AFB9-9FCF5BE07563}" sibTransId="{002E3284-BB71-40CC-AC35-91F57907806F}"/>
    <dgm:cxn modelId="{3034480C-3C7F-4715-9BE4-F1E4522266CE}" type="presOf" srcId="{56F47977-F08C-4B86-AD11-BB09DA0B5149}" destId="{12C74F13-F7A0-4DD1-B9E7-DE12F5E528BB}" srcOrd="1" destOrd="0" presId="urn:microsoft.com/office/officeart/2005/8/layout/orgChart1"/>
    <dgm:cxn modelId="{2581D85D-0EED-4B78-91AD-1CEBB41A44BD}" type="presOf" srcId="{5E501386-18E6-4218-9AA4-207BE005681B}" destId="{BE8403E8-1A69-46F2-AB55-E3DFA6F29C6A}" srcOrd="0" destOrd="0" presId="urn:microsoft.com/office/officeart/2005/8/layout/orgChart1"/>
    <dgm:cxn modelId="{208C6FBD-2A62-430B-B86D-C65265E3C1FD}" type="presParOf" srcId="{84B917F9-61DB-4C16-88C5-C207D78A34DF}" destId="{445E8044-1639-4366-B37F-6DF240C7A863}" srcOrd="0" destOrd="0" presId="urn:microsoft.com/office/officeart/2005/8/layout/orgChart1"/>
    <dgm:cxn modelId="{03DAE444-90AE-4ACA-B150-90B9857E1FA6}" type="presParOf" srcId="{445E8044-1639-4366-B37F-6DF240C7A863}" destId="{92085211-69A7-4E5A-8FF5-760EDF7B2C8E}" srcOrd="0" destOrd="0" presId="urn:microsoft.com/office/officeart/2005/8/layout/orgChart1"/>
    <dgm:cxn modelId="{30A92CC9-A448-4480-BC53-A410773FF761}" type="presParOf" srcId="{92085211-69A7-4E5A-8FF5-760EDF7B2C8E}" destId="{8BF131FE-CC41-42CF-B792-285CA1A842D3}" srcOrd="0" destOrd="0" presId="urn:microsoft.com/office/officeart/2005/8/layout/orgChart1"/>
    <dgm:cxn modelId="{5DAAE704-7927-49A6-932D-D6E1A65E68C2}" type="presParOf" srcId="{92085211-69A7-4E5A-8FF5-760EDF7B2C8E}" destId="{24BAC6FE-0F09-4649-A892-EA081F972835}" srcOrd="1" destOrd="0" presId="urn:microsoft.com/office/officeart/2005/8/layout/orgChart1"/>
    <dgm:cxn modelId="{FB38C4C5-4FE8-42AC-B998-A4CECB08E3CA}" type="presParOf" srcId="{445E8044-1639-4366-B37F-6DF240C7A863}" destId="{809928E3-11C3-4185-8AF8-ACF6F0398B62}" srcOrd="1" destOrd="0" presId="urn:microsoft.com/office/officeart/2005/8/layout/orgChart1"/>
    <dgm:cxn modelId="{42AEAEF8-2FEA-47D0-A02C-EE46B25B57AC}" type="presParOf" srcId="{809928E3-11C3-4185-8AF8-ACF6F0398B62}" destId="{9D9D75DE-2E5F-473B-8370-1CE0ADE2E50F}" srcOrd="0" destOrd="0" presId="urn:microsoft.com/office/officeart/2005/8/layout/orgChart1"/>
    <dgm:cxn modelId="{E701B9E1-7471-4185-AF89-E63C5B4B8921}" type="presParOf" srcId="{809928E3-11C3-4185-8AF8-ACF6F0398B62}" destId="{062CC602-0119-49C2-9C4F-CF5C2CC68865}" srcOrd="1" destOrd="0" presId="urn:microsoft.com/office/officeart/2005/8/layout/orgChart1"/>
    <dgm:cxn modelId="{FA920EBB-6D28-4C20-B4AA-3380DBEF0C61}" type="presParOf" srcId="{062CC602-0119-49C2-9C4F-CF5C2CC68865}" destId="{BE57C010-0F17-4FA7-BCE9-6230646DE7B5}" srcOrd="0" destOrd="0" presId="urn:microsoft.com/office/officeart/2005/8/layout/orgChart1"/>
    <dgm:cxn modelId="{7350369E-0FA6-4771-B3DB-89DE58DD54D4}" type="presParOf" srcId="{BE57C010-0F17-4FA7-BCE9-6230646DE7B5}" destId="{0F93AC9D-8254-4D52-9A07-6908FB9AEC20}" srcOrd="0" destOrd="0" presId="urn:microsoft.com/office/officeart/2005/8/layout/orgChart1"/>
    <dgm:cxn modelId="{D3923C55-451F-40EF-8DCA-5D20842EA9D6}" type="presParOf" srcId="{BE57C010-0F17-4FA7-BCE9-6230646DE7B5}" destId="{2D605790-259F-43F6-B2F9-372DE505F1BB}" srcOrd="1" destOrd="0" presId="urn:microsoft.com/office/officeart/2005/8/layout/orgChart1"/>
    <dgm:cxn modelId="{7928510E-958C-4E63-BC59-A239636F438C}" type="presParOf" srcId="{062CC602-0119-49C2-9C4F-CF5C2CC68865}" destId="{7F5BCB58-2A42-4C37-BAC3-5DF560819C07}" srcOrd="1" destOrd="0" presId="urn:microsoft.com/office/officeart/2005/8/layout/orgChart1"/>
    <dgm:cxn modelId="{4ED48BA9-E289-4BBB-AC4D-AFEF8BF5B8EE}" type="presParOf" srcId="{7F5BCB58-2A42-4C37-BAC3-5DF560819C07}" destId="{758D9801-1ADA-4592-BE95-133DCD16B63B}" srcOrd="0" destOrd="0" presId="urn:microsoft.com/office/officeart/2005/8/layout/orgChart1"/>
    <dgm:cxn modelId="{BA6F20C0-D770-47CB-8F70-D474FDC4FB2D}" type="presParOf" srcId="{7F5BCB58-2A42-4C37-BAC3-5DF560819C07}" destId="{C0A256A9-09F3-4C93-A7CB-DB75462E0E91}" srcOrd="1" destOrd="0" presId="urn:microsoft.com/office/officeart/2005/8/layout/orgChart1"/>
    <dgm:cxn modelId="{09F37721-A752-4A9D-BFB3-F1129C20EA00}" type="presParOf" srcId="{C0A256A9-09F3-4C93-A7CB-DB75462E0E91}" destId="{99EE1365-F703-4339-952E-EE8B35288573}" srcOrd="0" destOrd="0" presId="urn:microsoft.com/office/officeart/2005/8/layout/orgChart1"/>
    <dgm:cxn modelId="{6A239809-FBA4-4F19-956B-91C9CACC1049}" type="presParOf" srcId="{99EE1365-F703-4339-952E-EE8B35288573}" destId="{933156B9-DE0D-45C1-9ACD-267CF0A09EEB}" srcOrd="0" destOrd="0" presId="urn:microsoft.com/office/officeart/2005/8/layout/orgChart1"/>
    <dgm:cxn modelId="{D39C5AA5-D6DC-4FEC-9133-7A10F2AEB883}" type="presParOf" srcId="{99EE1365-F703-4339-952E-EE8B35288573}" destId="{E0B1F8EC-2F9A-4CFB-A831-D00F00D8264C}" srcOrd="1" destOrd="0" presId="urn:microsoft.com/office/officeart/2005/8/layout/orgChart1"/>
    <dgm:cxn modelId="{8EBEDF7B-FB61-4900-915E-F7892A355965}" type="presParOf" srcId="{C0A256A9-09F3-4C93-A7CB-DB75462E0E91}" destId="{C7821006-3FAA-41B2-A8D5-B6B1F1A8634E}" srcOrd="1" destOrd="0" presId="urn:microsoft.com/office/officeart/2005/8/layout/orgChart1"/>
    <dgm:cxn modelId="{925328CA-FA39-46E2-8F13-CD094651CF77}" type="presParOf" srcId="{C0A256A9-09F3-4C93-A7CB-DB75462E0E91}" destId="{A4E5DBE9-B791-484F-98B8-4DF5D62BAA1F}" srcOrd="2" destOrd="0" presId="urn:microsoft.com/office/officeart/2005/8/layout/orgChart1"/>
    <dgm:cxn modelId="{9E2B1FCD-F92F-48FD-94FA-B75C801778C5}" type="presParOf" srcId="{7F5BCB58-2A42-4C37-BAC3-5DF560819C07}" destId="{2A547B8E-6681-4B88-B76B-A89474288562}" srcOrd="2" destOrd="0" presId="urn:microsoft.com/office/officeart/2005/8/layout/orgChart1"/>
    <dgm:cxn modelId="{E5AD61B6-7E41-46AD-8E7F-0AD475DF6A63}" type="presParOf" srcId="{7F5BCB58-2A42-4C37-BAC3-5DF560819C07}" destId="{56F1DD54-2C9E-4B60-8808-D075055C683D}" srcOrd="3" destOrd="0" presId="urn:microsoft.com/office/officeart/2005/8/layout/orgChart1"/>
    <dgm:cxn modelId="{1533335B-EF82-437D-A9A6-F44EF107C8C3}" type="presParOf" srcId="{56F1DD54-2C9E-4B60-8808-D075055C683D}" destId="{6A41201A-E279-4344-BAB3-335A470406D9}" srcOrd="0" destOrd="0" presId="urn:microsoft.com/office/officeart/2005/8/layout/orgChart1"/>
    <dgm:cxn modelId="{4A8DBD85-11C3-44F1-835A-E122D1366FF2}" type="presParOf" srcId="{6A41201A-E279-4344-BAB3-335A470406D9}" destId="{A5D76F9C-098C-41C2-88C0-4AF5E4654BE3}" srcOrd="0" destOrd="0" presId="urn:microsoft.com/office/officeart/2005/8/layout/orgChart1"/>
    <dgm:cxn modelId="{67FCEF92-2684-41F3-9B3A-4298132C53D4}" type="presParOf" srcId="{6A41201A-E279-4344-BAB3-335A470406D9}" destId="{55A53D6B-CB15-4385-BDD7-EEB536CD0594}" srcOrd="1" destOrd="0" presId="urn:microsoft.com/office/officeart/2005/8/layout/orgChart1"/>
    <dgm:cxn modelId="{E4C5646B-6055-413E-B5D2-2BB4A9696FCB}" type="presParOf" srcId="{56F1DD54-2C9E-4B60-8808-D075055C683D}" destId="{FA941203-7994-40C9-9629-371202A64683}" srcOrd="1" destOrd="0" presId="urn:microsoft.com/office/officeart/2005/8/layout/orgChart1"/>
    <dgm:cxn modelId="{9CF32F6B-D4E8-4D0B-AA09-0509B7AEF462}" type="presParOf" srcId="{56F1DD54-2C9E-4B60-8808-D075055C683D}" destId="{44330F90-5356-45E6-BC79-6515F07F5D97}" srcOrd="2" destOrd="0" presId="urn:microsoft.com/office/officeart/2005/8/layout/orgChart1"/>
    <dgm:cxn modelId="{B6791360-50AF-4248-9F83-EF03C2BB8919}" type="presParOf" srcId="{7F5BCB58-2A42-4C37-BAC3-5DF560819C07}" destId="{7413470E-961D-417C-9E9A-F0D40B98C46C}" srcOrd="4" destOrd="0" presId="urn:microsoft.com/office/officeart/2005/8/layout/orgChart1"/>
    <dgm:cxn modelId="{CF31884F-CCFD-4367-984F-05DC459120A9}" type="presParOf" srcId="{7F5BCB58-2A42-4C37-BAC3-5DF560819C07}" destId="{6A3BA123-BA62-4DD1-9A2E-5B02451C36CF}" srcOrd="5" destOrd="0" presId="urn:microsoft.com/office/officeart/2005/8/layout/orgChart1"/>
    <dgm:cxn modelId="{02C23BC6-B2C1-4CDF-8546-D251DB7C1CC1}" type="presParOf" srcId="{6A3BA123-BA62-4DD1-9A2E-5B02451C36CF}" destId="{6A3CFD9F-ED4E-4B13-802F-23E8B5ED388A}" srcOrd="0" destOrd="0" presId="urn:microsoft.com/office/officeart/2005/8/layout/orgChart1"/>
    <dgm:cxn modelId="{29B61AA8-FF5E-46BB-9C22-02E2CAAB4E94}" type="presParOf" srcId="{6A3CFD9F-ED4E-4B13-802F-23E8B5ED388A}" destId="{3B0588D2-998F-4A1D-94B2-1C5AC18AAB22}" srcOrd="0" destOrd="0" presId="urn:microsoft.com/office/officeart/2005/8/layout/orgChart1"/>
    <dgm:cxn modelId="{1D28E485-9403-4F2C-A6A5-EF6B4AEADE81}" type="presParOf" srcId="{6A3CFD9F-ED4E-4B13-802F-23E8B5ED388A}" destId="{A451EF92-928E-4660-8D38-6346ACE19D34}" srcOrd="1" destOrd="0" presId="urn:microsoft.com/office/officeart/2005/8/layout/orgChart1"/>
    <dgm:cxn modelId="{99C6A590-F798-4E6F-911B-27CB93408C27}" type="presParOf" srcId="{6A3BA123-BA62-4DD1-9A2E-5B02451C36CF}" destId="{4CA2189F-4830-4F3C-90E8-AD9439311C9D}" srcOrd="1" destOrd="0" presId="urn:microsoft.com/office/officeart/2005/8/layout/orgChart1"/>
    <dgm:cxn modelId="{10E88174-C010-4EE5-9750-6FBFDABFC56F}" type="presParOf" srcId="{6A3BA123-BA62-4DD1-9A2E-5B02451C36CF}" destId="{5428B0D3-E2D6-43EF-A49C-05A184183464}" srcOrd="2" destOrd="0" presId="urn:microsoft.com/office/officeart/2005/8/layout/orgChart1"/>
    <dgm:cxn modelId="{7C29AEC5-4D23-4BED-93B2-439B3F1B5A81}" type="presParOf" srcId="{062CC602-0119-49C2-9C4F-CF5C2CC68865}" destId="{F937D059-FD23-4814-AA7A-6C3B081E6EEF}" srcOrd="2" destOrd="0" presId="urn:microsoft.com/office/officeart/2005/8/layout/orgChart1"/>
    <dgm:cxn modelId="{B2A99790-FC95-466B-9D40-F7CA22126AF2}" type="presParOf" srcId="{809928E3-11C3-4185-8AF8-ACF6F0398B62}" destId="{E601F93E-C2AE-4D95-9477-9CF1833D4AF9}" srcOrd="2" destOrd="0" presId="urn:microsoft.com/office/officeart/2005/8/layout/orgChart1"/>
    <dgm:cxn modelId="{69E51580-E07D-4DE8-86FB-C14AA3D0AA9A}" type="presParOf" srcId="{809928E3-11C3-4185-8AF8-ACF6F0398B62}" destId="{E41C19F6-40E2-4A82-936C-76CCFA2E715E}" srcOrd="3" destOrd="0" presId="urn:microsoft.com/office/officeart/2005/8/layout/orgChart1"/>
    <dgm:cxn modelId="{27503CB4-0811-48D5-934E-3081CB0608C1}" type="presParOf" srcId="{E41C19F6-40E2-4A82-936C-76CCFA2E715E}" destId="{31C01440-28F6-46F7-B8DD-AA57AC5F6545}" srcOrd="0" destOrd="0" presId="urn:microsoft.com/office/officeart/2005/8/layout/orgChart1"/>
    <dgm:cxn modelId="{AC9E8481-47B0-4CC8-A901-2968FFFF2B3F}" type="presParOf" srcId="{31C01440-28F6-46F7-B8DD-AA57AC5F6545}" destId="{BB878C3C-2793-4BB4-ACCC-B35C9A9C97BB}" srcOrd="0" destOrd="0" presId="urn:microsoft.com/office/officeart/2005/8/layout/orgChart1"/>
    <dgm:cxn modelId="{D431C1BA-D522-480B-AFA3-E98CF2731BC2}" type="presParOf" srcId="{31C01440-28F6-46F7-B8DD-AA57AC5F6545}" destId="{EBC3B36D-99E1-4A05-B9F8-8E981B37BD5D}" srcOrd="1" destOrd="0" presId="urn:microsoft.com/office/officeart/2005/8/layout/orgChart1"/>
    <dgm:cxn modelId="{E8486D56-1020-46E5-8F7C-4A8527971F6D}" type="presParOf" srcId="{E41C19F6-40E2-4A82-936C-76CCFA2E715E}" destId="{DF6BD114-6EE8-4C5C-B968-78BDA3276C64}" srcOrd="1" destOrd="0" presId="urn:microsoft.com/office/officeart/2005/8/layout/orgChart1"/>
    <dgm:cxn modelId="{FB67F4BB-EF76-4637-8AE3-FD0C37979709}" type="presParOf" srcId="{DF6BD114-6EE8-4C5C-B968-78BDA3276C64}" destId="{083D8779-E7AC-4E68-B9D3-4C971D707622}" srcOrd="0" destOrd="0" presId="urn:microsoft.com/office/officeart/2005/8/layout/orgChart1"/>
    <dgm:cxn modelId="{AAABEDFC-802E-4D51-AB59-13F2D8159770}" type="presParOf" srcId="{DF6BD114-6EE8-4C5C-B968-78BDA3276C64}" destId="{4CE2F05F-9275-4A5F-8074-393449F460CD}" srcOrd="1" destOrd="0" presId="urn:microsoft.com/office/officeart/2005/8/layout/orgChart1"/>
    <dgm:cxn modelId="{E2AC7303-6BBB-4654-80F1-F19556A2BA79}" type="presParOf" srcId="{4CE2F05F-9275-4A5F-8074-393449F460CD}" destId="{921443E8-52A5-4E27-BA98-658531827734}" srcOrd="0" destOrd="0" presId="urn:microsoft.com/office/officeart/2005/8/layout/orgChart1"/>
    <dgm:cxn modelId="{15D8CF79-F7AB-47A3-B1CA-C435D1F90DCD}" type="presParOf" srcId="{921443E8-52A5-4E27-BA98-658531827734}" destId="{5E10D7B0-D31C-46E1-96E7-4AC7221F93D9}" srcOrd="0" destOrd="0" presId="urn:microsoft.com/office/officeart/2005/8/layout/orgChart1"/>
    <dgm:cxn modelId="{F33FE4C5-B593-4737-B8A2-3E3870994D09}" type="presParOf" srcId="{921443E8-52A5-4E27-BA98-658531827734}" destId="{C4E997BE-B10E-4018-B178-30E9B63B511D}" srcOrd="1" destOrd="0" presId="urn:microsoft.com/office/officeart/2005/8/layout/orgChart1"/>
    <dgm:cxn modelId="{015532EC-8984-41C5-99B7-B8B447D11CEB}" type="presParOf" srcId="{4CE2F05F-9275-4A5F-8074-393449F460CD}" destId="{5E0E3967-0C3C-4BDE-BAED-7924DAC90417}" srcOrd="1" destOrd="0" presId="urn:microsoft.com/office/officeart/2005/8/layout/orgChart1"/>
    <dgm:cxn modelId="{1030133E-C02F-4B08-8887-A1CE03842A31}" type="presParOf" srcId="{4CE2F05F-9275-4A5F-8074-393449F460CD}" destId="{C1441238-D038-4BE8-A9ED-7E036292CCAB}" srcOrd="2" destOrd="0" presId="urn:microsoft.com/office/officeart/2005/8/layout/orgChart1"/>
    <dgm:cxn modelId="{0F443278-26ED-462B-9F1D-D288D91FA222}" type="presParOf" srcId="{DF6BD114-6EE8-4C5C-B968-78BDA3276C64}" destId="{4ED2B961-6907-49CD-AE51-D2C7A4D05392}" srcOrd="2" destOrd="0" presId="urn:microsoft.com/office/officeart/2005/8/layout/orgChart1"/>
    <dgm:cxn modelId="{18A181B1-F3BE-4A57-9739-99279EE3828D}" type="presParOf" srcId="{DF6BD114-6EE8-4C5C-B968-78BDA3276C64}" destId="{7F71622A-098E-4DB4-A46F-621FA3F87798}" srcOrd="3" destOrd="0" presId="urn:microsoft.com/office/officeart/2005/8/layout/orgChart1"/>
    <dgm:cxn modelId="{682BE0F3-AA98-4AF9-8EF8-2028B7EA0370}" type="presParOf" srcId="{7F71622A-098E-4DB4-A46F-621FA3F87798}" destId="{367F43B0-7620-485B-AFB6-0B71F0063FCF}" srcOrd="0" destOrd="0" presId="urn:microsoft.com/office/officeart/2005/8/layout/orgChart1"/>
    <dgm:cxn modelId="{A6E756DC-BDE5-45CB-9503-48D04D1BF844}" type="presParOf" srcId="{367F43B0-7620-485B-AFB6-0B71F0063FCF}" destId="{A1319B26-8BEC-445D-8509-BD6323B3BA59}" srcOrd="0" destOrd="0" presId="urn:microsoft.com/office/officeart/2005/8/layout/orgChart1"/>
    <dgm:cxn modelId="{937ECDE9-3705-465F-9309-253782D3CC0C}" type="presParOf" srcId="{367F43B0-7620-485B-AFB6-0B71F0063FCF}" destId="{1457C65D-7C70-461F-89E3-6A18823C4D23}" srcOrd="1" destOrd="0" presId="urn:microsoft.com/office/officeart/2005/8/layout/orgChart1"/>
    <dgm:cxn modelId="{AA5A145A-7015-47C9-8B27-9D8AC33AF8E7}" type="presParOf" srcId="{7F71622A-098E-4DB4-A46F-621FA3F87798}" destId="{72E795A4-4372-4CBC-A020-910E87E6B67A}" srcOrd="1" destOrd="0" presId="urn:microsoft.com/office/officeart/2005/8/layout/orgChart1"/>
    <dgm:cxn modelId="{AF205D02-3153-4F15-A2EA-A91CC03EAF0B}" type="presParOf" srcId="{7F71622A-098E-4DB4-A46F-621FA3F87798}" destId="{9C046A63-FF0B-4F3A-A728-8E08A7C6A58B}" srcOrd="2" destOrd="0" presId="urn:microsoft.com/office/officeart/2005/8/layout/orgChart1"/>
    <dgm:cxn modelId="{D99F97AD-5896-4BFE-B70F-0C8AA1BF74CD}" type="presParOf" srcId="{DF6BD114-6EE8-4C5C-B968-78BDA3276C64}" destId="{8524367F-DC12-4EF6-B0CF-C5F07709D751}" srcOrd="4" destOrd="0" presId="urn:microsoft.com/office/officeart/2005/8/layout/orgChart1"/>
    <dgm:cxn modelId="{9C5E9E8A-396A-4758-B0D7-8B444FA22AB7}" type="presParOf" srcId="{DF6BD114-6EE8-4C5C-B968-78BDA3276C64}" destId="{F1203DAC-1DA9-4744-8C2D-C9120E93BCFE}" srcOrd="5" destOrd="0" presId="urn:microsoft.com/office/officeart/2005/8/layout/orgChart1"/>
    <dgm:cxn modelId="{5B758D9C-D9A0-476D-9A83-4BC551771408}" type="presParOf" srcId="{F1203DAC-1DA9-4744-8C2D-C9120E93BCFE}" destId="{D8A56116-6FAD-4B16-A6DA-BC12E844D438}" srcOrd="0" destOrd="0" presId="urn:microsoft.com/office/officeart/2005/8/layout/orgChart1"/>
    <dgm:cxn modelId="{69E3F4C8-8961-417A-9558-8D05068DF337}" type="presParOf" srcId="{D8A56116-6FAD-4B16-A6DA-BC12E844D438}" destId="{BE8403E8-1A69-46F2-AB55-E3DFA6F29C6A}" srcOrd="0" destOrd="0" presId="urn:microsoft.com/office/officeart/2005/8/layout/orgChart1"/>
    <dgm:cxn modelId="{83817A87-D5DA-45C7-A367-D57198E71D2E}" type="presParOf" srcId="{D8A56116-6FAD-4B16-A6DA-BC12E844D438}" destId="{9D418F5B-4FC3-41C7-AA78-DD7EEDC3FE63}" srcOrd="1" destOrd="0" presId="urn:microsoft.com/office/officeart/2005/8/layout/orgChart1"/>
    <dgm:cxn modelId="{0EF78C4B-A3A8-4195-98F5-3FCFF4C7320E}" type="presParOf" srcId="{F1203DAC-1DA9-4744-8C2D-C9120E93BCFE}" destId="{DB7364B7-0315-40C2-8885-41C7ADF15367}" srcOrd="1" destOrd="0" presId="urn:microsoft.com/office/officeart/2005/8/layout/orgChart1"/>
    <dgm:cxn modelId="{2824DE79-C92F-4C0D-924E-8C928CEB9041}" type="presParOf" srcId="{F1203DAC-1DA9-4744-8C2D-C9120E93BCFE}" destId="{2BA77A82-AEA5-4A10-AB58-01BE686FC183}" srcOrd="2" destOrd="0" presId="urn:microsoft.com/office/officeart/2005/8/layout/orgChart1"/>
    <dgm:cxn modelId="{857F0605-2D0D-4947-ACB2-4DA8A9A994CD}" type="presParOf" srcId="{E41C19F6-40E2-4A82-936C-76CCFA2E715E}" destId="{AD4E9B37-A40F-4F89-8CC4-C802113F2D0C}" srcOrd="2" destOrd="0" presId="urn:microsoft.com/office/officeart/2005/8/layout/orgChart1"/>
    <dgm:cxn modelId="{4D3FEB63-246A-4241-BADB-C7F77723CBF1}" type="presParOf" srcId="{809928E3-11C3-4185-8AF8-ACF6F0398B62}" destId="{2663FB53-7A75-489B-A79D-F4CCC4F46BA3}" srcOrd="4" destOrd="0" presId="urn:microsoft.com/office/officeart/2005/8/layout/orgChart1"/>
    <dgm:cxn modelId="{CB8AD3D5-807E-448B-8376-898919407E01}" type="presParOf" srcId="{809928E3-11C3-4185-8AF8-ACF6F0398B62}" destId="{A0AB80C1-4849-4F44-9E3E-82B30AE904AE}" srcOrd="5" destOrd="0" presId="urn:microsoft.com/office/officeart/2005/8/layout/orgChart1"/>
    <dgm:cxn modelId="{F2070A6C-C326-458F-9A67-C496313DFD82}" type="presParOf" srcId="{A0AB80C1-4849-4F44-9E3E-82B30AE904AE}" destId="{B912A35C-F8E1-404B-A174-95F0C1BFF984}" srcOrd="0" destOrd="0" presId="urn:microsoft.com/office/officeart/2005/8/layout/orgChart1"/>
    <dgm:cxn modelId="{F3D8BF1B-C2AF-4E72-AA69-3626DC5BBA59}" type="presParOf" srcId="{B912A35C-F8E1-404B-A174-95F0C1BFF984}" destId="{F72F9584-568D-47BC-9F89-275BF49D0A03}" srcOrd="0" destOrd="0" presId="urn:microsoft.com/office/officeart/2005/8/layout/orgChart1"/>
    <dgm:cxn modelId="{6954952A-BF49-4A28-AB4D-06E4DD4C32D7}" type="presParOf" srcId="{B912A35C-F8E1-404B-A174-95F0C1BFF984}" destId="{6EDD4223-9BE5-4133-8ACC-7A5B646530D2}" srcOrd="1" destOrd="0" presId="urn:microsoft.com/office/officeart/2005/8/layout/orgChart1"/>
    <dgm:cxn modelId="{7377DBA1-C559-469B-8B1A-23009359586F}" type="presParOf" srcId="{A0AB80C1-4849-4F44-9E3E-82B30AE904AE}" destId="{9402941A-224E-4265-B05A-165EF9724DF9}" srcOrd="1" destOrd="0" presId="urn:microsoft.com/office/officeart/2005/8/layout/orgChart1"/>
    <dgm:cxn modelId="{ABF7867E-8114-4BC0-8697-4E296DC85FF4}" type="presParOf" srcId="{9402941A-224E-4265-B05A-165EF9724DF9}" destId="{87EC1BF4-5315-4DDD-A0F5-9DFFEB43C6D1}" srcOrd="0" destOrd="0" presId="urn:microsoft.com/office/officeart/2005/8/layout/orgChart1"/>
    <dgm:cxn modelId="{5DE102DE-AF14-40DE-85F9-32F984989BB5}" type="presParOf" srcId="{9402941A-224E-4265-B05A-165EF9724DF9}" destId="{9AC3AE56-66F3-4AC0-A9C0-6255E5C146C8}" srcOrd="1" destOrd="0" presId="urn:microsoft.com/office/officeart/2005/8/layout/orgChart1"/>
    <dgm:cxn modelId="{01FB4A90-DC4F-4DA1-9F63-51711F723822}" type="presParOf" srcId="{9AC3AE56-66F3-4AC0-A9C0-6255E5C146C8}" destId="{5AFFC4BD-E63B-4A46-B04E-7366AD9D3150}" srcOrd="0" destOrd="0" presId="urn:microsoft.com/office/officeart/2005/8/layout/orgChart1"/>
    <dgm:cxn modelId="{1CAECB6F-12D1-49A9-9730-C14EB506F3FB}" type="presParOf" srcId="{5AFFC4BD-E63B-4A46-B04E-7366AD9D3150}" destId="{BB005EBC-470B-4CFC-9CB3-FDE6CD7CAA5B}" srcOrd="0" destOrd="0" presId="urn:microsoft.com/office/officeart/2005/8/layout/orgChart1"/>
    <dgm:cxn modelId="{58FBB5DA-916E-4EC2-80D8-87BAFCF437A9}" type="presParOf" srcId="{5AFFC4BD-E63B-4A46-B04E-7366AD9D3150}" destId="{600A2420-74FE-4F1A-91AB-F69FA0CAB78F}" srcOrd="1" destOrd="0" presId="urn:microsoft.com/office/officeart/2005/8/layout/orgChart1"/>
    <dgm:cxn modelId="{B936AF9B-1B6F-43C0-B115-26BF18221B11}" type="presParOf" srcId="{9AC3AE56-66F3-4AC0-A9C0-6255E5C146C8}" destId="{8C34F8DD-6198-483B-BEB9-B1448C2E639A}" srcOrd="1" destOrd="0" presId="urn:microsoft.com/office/officeart/2005/8/layout/orgChart1"/>
    <dgm:cxn modelId="{81AD7C18-5268-42BB-8686-B8ECB4D36DA0}" type="presParOf" srcId="{9AC3AE56-66F3-4AC0-A9C0-6255E5C146C8}" destId="{5F4C8958-E30D-4CB0-B140-20CBADD184A6}" srcOrd="2" destOrd="0" presId="urn:microsoft.com/office/officeart/2005/8/layout/orgChart1"/>
    <dgm:cxn modelId="{A78C7AFA-AB60-485A-A009-3ED04C482AC3}" type="presParOf" srcId="{9402941A-224E-4265-B05A-165EF9724DF9}" destId="{B858CA44-D5AC-42C9-86EB-7E323BE1A115}" srcOrd="2" destOrd="0" presId="urn:microsoft.com/office/officeart/2005/8/layout/orgChart1"/>
    <dgm:cxn modelId="{E15B9439-F373-4A75-9405-D1E884641638}" type="presParOf" srcId="{9402941A-224E-4265-B05A-165EF9724DF9}" destId="{9FF4931A-A8A3-4AE7-8113-457BCDD852F1}" srcOrd="3" destOrd="0" presId="urn:microsoft.com/office/officeart/2005/8/layout/orgChart1"/>
    <dgm:cxn modelId="{37CEBFB1-CF85-448F-823F-AA1CA63E0BD4}" type="presParOf" srcId="{9FF4931A-A8A3-4AE7-8113-457BCDD852F1}" destId="{AB444B8D-7DAB-4918-B409-F15390D0918B}" srcOrd="0" destOrd="0" presId="urn:microsoft.com/office/officeart/2005/8/layout/orgChart1"/>
    <dgm:cxn modelId="{F498229B-C479-42E8-833B-A73C35469C1E}" type="presParOf" srcId="{AB444B8D-7DAB-4918-B409-F15390D0918B}" destId="{8DE81CC7-F182-4A38-AB19-F814B777BC66}" srcOrd="0" destOrd="0" presId="urn:microsoft.com/office/officeart/2005/8/layout/orgChart1"/>
    <dgm:cxn modelId="{2B673E4A-9DD3-484E-B6DE-7E24C46B34B9}" type="presParOf" srcId="{AB444B8D-7DAB-4918-B409-F15390D0918B}" destId="{12C74F13-F7A0-4DD1-B9E7-DE12F5E528BB}" srcOrd="1" destOrd="0" presId="urn:microsoft.com/office/officeart/2005/8/layout/orgChart1"/>
    <dgm:cxn modelId="{24EFA56D-C97B-43E5-B2F0-C73160975470}" type="presParOf" srcId="{9FF4931A-A8A3-4AE7-8113-457BCDD852F1}" destId="{93487278-6D13-436C-94D3-A0962F121EF9}" srcOrd="1" destOrd="0" presId="urn:microsoft.com/office/officeart/2005/8/layout/orgChart1"/>
    <dgm:cxn modelId="{E1D65EB3-B17B-4EFA-94B0-8D9325D28932}" type="presParOf" srcId="{9FF4931A-A8A3-4AE7-8113-457BCDD852F1}" destId="{2C7BC8D8-DFBB-482A-A400-4BAFCB5CF808}" srcOrd="2" destOrd="0" presId="urn:microsoft.com/office/officeart/2005/8/layout/orgChart1"/>
    <dgm:cxn modelId="{FF247A1A-985A-4D6C-812B-A7BC501458F1}" type="presParOf" srcId="{9402941A-224E-4265-B05A-165EF9724DF9}" destId="{3C0F1390-D88A-4668-A131-BD7AF1E15979}" srcOrd="4" destOrd="0" presId="urn:microsoft.com/office/officeart/2005/8/layout/orgChart1"/>
    <dgm:cxn modelId="{E815A890-E0AD-4349-8353-2231824E602E}" type="presParOf" srcId="{9402941A-224E-4265-B05A-165EF9724DF9}" destId="{C5C25AFD-C328-49B0-A1D1-D9F2D28E111F}" srcOrd="5" destOrd="0" presId="urn:microsoft.com/office/officeart/2005/8/layout/orgChart1"/>
    <dgm:cxn modelId="{F7CE10FB-E973-4FB0-85B6-07D20A2CFE17}" type="presParOf" srcId="{C5C25AFD-C328-49B0-A1D1-D9F2D28E111F}" destId="{BFAE153B-E287-4DFA-9DC6-F77700701965}" srcOrd="0" destOrd="0" presId="urn:microsoft.com/office/officeart/2005/8/layout/orgChart1"/>
    <dgm:cxn modelId="{BBAA699C-401B-4185-B946-EC3A763F0736}" type="presParOf" srcId="{BFAE153B-E287-4DFA-9DC6-F77700701965}" destId="{17F06541-E83A-47C3-9DA8-E2407BC826A1}" srcOrd="0" destOrd="0" presId="urn:microsoft.com/office/officeart/2005/8/layout/orgChart1"/>
    <dgm:cxn modelId="{F5A31D40-A3AB-4385-B9E6-9CAFDC50F2C0}" type="presParOf" srcId="{BFAE153B-E287-4DFA-9DC6-F77700701965}" destId="{1EAABAFF-E09D-4FD2-93E5-B12EF482C099}" srcOrd="1" destOrd="0" presId="urn:microsoft.com/office/officeart/2005/8/layout/orgChart1"/>
    <dgm:cxn modelId="{433EB202-8D0B-4FE9-A38A-374EBEC145FC}" type="presParOf" srcId="{C5C25AFD-C328-49B0-A1D1-D9F2D28E111F}" destId="{CC96690B-4787-4458-A162-FD4DFA09B183}" srcOrd="1" destOrd="0" presId="urn:microsoft.com/office/officeart/2005/8/layout/orgChart1"/>
    <dgm:cxn modelId="{E9D5E973-4541-4AA7-A963-7C232E9BD26F}" type="presParOf" srcId="{C5C25AFD-C328-49B0-A1D1-D9F2D28E111F}" destId="{A408CB70-323A-4B9C-8AE8-C859EFC42A7E}" srcOrd="2" destOrd="0" presId="urn:microsoft.com/office/officeart/2005/8/layout/orgChart1"/>
    <dgm:cxn modelId="{B10FDDA0-24A0-4277-8CB5-A097DE7CD554}" type="presParOf" srcId="{A0AB80C1-4849-4F44-9E3E-82B30AE904AE}" destId="{8A04FFF4-1769-4040-9133-4E3DB19CA513}" srcOrd="2" destOrd="0" presId="urn:microsoft.com/office/officeart/2005/8/layout/orgChart1"/>
    <dgm:cxn modelId="{7CB0B35C-27D1-44E2-AC25-F81348A7ED38}" type="presParOf" srcId="{445E8044-1639-4366-B37F-6DF240C7A863}" destId="{D2342EC1-C4FD-4C5A-A66E-0B3F281907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6AE252-9BB4-4EA4-9E6A-1CAA7A0E084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0E26811-EEE2-44F2-B958-103C867D1BCB}">
      <dgm:prSet phldrT="[文字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dirty="0" smtClean="0">
              <a:solidFill>
                <a:schemeClr val="tx1"/>
              </a:solidFill>
            </a:rPr>
            <a:t>CEO</a:t>
          </a:r>
          <a:endParaRPr lang="zh-TW" altLang="en-US" dirty="0">
            <a:solidFill>
              <a:schemeClr val="tx1"/>
            </a:solidFill>
          </a:endParaRPr>
        </a:p>
      </dgm:t>
    </dgm:pt>
    <dgm:pt modelId="{94855A05-449E-4FB4-B3F0-BEA371183A84}" type="parTrans" cxnId="{22CF3E8F-441E-4463-973E-EE3BB9466197}">
      <dgm:prSet/>
      <dgm:spPr/>
      <dgm:t>
        <a:bodyPr/>
        <a:lstStyle/>
        <a:p>
          <a:endParaRPr lang="zh-TW" altLang="en-US"/>
        </a:p>
      </dgm:t>
    </dgm:pt>
    <dgm:pt modelId="{1608DA90-694C-4DA1-B488-9CCC115F21DF}" type="sibTrans" cxnId="{22CF3E8F-441E-4463-973E-EE3BB9466197}">
      <dgm:prSet/>
      <dgm:spPr/>
      <dgm:t>
        <a:bodyPr/>
        <a:lstStyle/>
        <a:p>
          <a:endParaRPr lang="zh-TW" altLang="en-US"/>
        </a:p>
      </dgm:t>
    </dgm:pt>
    <dgm:pt modelId="{4DE2F67F-CF3B-40D7-8F78-F7E24B203EEB}">
      <dgm:prSet phldrT="[文字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功能經理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100EFDCF-26E9-4927-9EFB-4EE0F0509BB9}" type="parTrans" cxnId="{BF11A0A6-DF72-4591-90E9-E5A23ECE7033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FAEDC921-C892-40F5-AAC5-0DD8C0C9BDF8}" type="sibTrans" cxnId="{BF11A0A6-DF72-4591-90E9-E5A23ECE7033}">
      <dgm:prSet/>
      <dgm:spPr/>
      <dgm:t>
        <a:bodyPr/>
        <a:lstStyle/>
        <a:p>
          <a:endParaRPr lang="zh-TW" altLang="en-US"/>
        </a:p>
      </dgm:t>
    </dgm:pt>
    <dgm:pt modelId="{30F81CC2-5006-49B0-9E34-9D5E67B5158A}">
      <dgm:prSet phldrT="[文字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功能經理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BBFF6789-E3F5-4168-A8DA-4CB0FAA9DE4A}" type="parTrans" cxnId="{26D0492D-F6D6-4673-81E4-2AA364F9082C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95A3923C-FBF6-41D2-8ED5-44A6DF6D6F60}" type="sibTrans" cxnId="{26D0492D-F6D6-4673-81E4-2AA364F9082C}">
      <dgm:prSet/>
      <dgm:spPr/>
      <dgm:t>
        <a:bodyPr/>
        <a:lstStyle/>
        <a:p>
          <a:endParaRPr lang="zh-TW" altLang="en-US"/>
        </a:p>
      </dgm:t>
    </dgm:pt>
    <dgm:pt modelId="{80F4F4C4-802A-4E3A-8756-A5CFD9A17E61}">
      <dgm:prSet phldrT="[文字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功能經理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5D5E317E-820C-40D6-A173-D129D73262F3}" type="parTrans" cxnId="{EA3742C5-8E42-49A8-8202-B0054CFC2D5E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B3AC3C07-AEC6-4F03-8CE2-4521523405A2}" type="sibTrans" cxnId="{EA3742C5-8E42-49A8-8202-B0054CFC2D5E}">
      <dgm:prSet/>
      <dgm:spPr/>
      <dgm:t>
        <a:bodyPr/>
        <a:lstStyle/>
        <a:p>
          <a:endParaRPr lang="zh-TW" altLang="en-US"/>
        </a:p>
      </dgm:t>
    </dgm:pt>
    <dgm:pt modelId="{C03888E1-8DE3-47FB-9944-6B8F9393310E}">
      <dgm:prSet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altLang="zh-TW" dirty="0" smtClean="0">
              <a:solidFill>
                <a:schemeClr val="tx1"/>
              </a:solidFill>
            </a:rPr>
            <a:t>PM</a:t>
          </a:r>
          <a:endParaRPr lang="zh-TW" altLang="en-US" dirty="0">
            <a:solidFill>
              <a:schemeClr val="tx1"/>
            </a:solidFill>
          </a:endParaRPr>
        </a:p>
      </dgm:t>
    </dgm:pt>
    <dgm:pt modelId="{253B4504-9979-40E9-9A2E-34F82C48F46E}" type="parTrans" cxnId="{794BA768-30D2-4274-97FE-CBC3B77758E3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9146D0EB-7D93-441F-B29F-4998D47B3009}" type="sibTrans" cxnId="{794BA768-30D2-4274-97FE-CBC3B77758E3}">
      <dgm:prSet/>
      <dgm:spPr/>
      <dgm:t>
        <a:bodyPr/>
        <a:lstStyle/>
        <a:p>
          <a:endParaRPr lang="zh-TW" altLang="en-US"/>
        </a:p>
      </dgm:t>
    </dgm:pt>
    <dgm:pt modelId="{C2580BE1-3057-47BF-BF6E-4EDC8365786A}">
      <dgm:prSet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93E5BA3C-F039-4468-8723-5E02247D9D1D}" type="parTrans" cxnId="{D78F3B81-DC4A-4192-8E82-9562BC23C602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38C67EC7-5765-4FA9-95E0-67E62780CC8F}" type="sibTrans" cxnId="{D78F3B81-DC4A-4192-8E82-9562BC23C602}">
      <dgm:prSet/>
      <dgm:spPr/>
      <dgm:t>
        <a:bodyPr/>
        <a:lstStyle/>
        <a:p>
          <a:endParaRPr lang="zh-TW" altLang="en-US"/>
        </a:p>
      </dgm:t>
    </dgm:pt>
    <dgm:pt modelId="{0D991F9B-50D7-4474-9E18-5317AC3EE846}">
      <dgm:prSet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F396587-FC25-487C-BA7B-0BEFC8FDB447}" type="parTrans" cxnId="{B671C12F-3BE6-4811-8766-245513AA700A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231B25B8-C8E1-4FF6-9997-1E319D4FB5D0}" type="sibTrans" cxnId="{B671C12F-3BE6-4811-8766-245513AA700A}">
      <dgm:prSet/>
      <dgm:spPr/>
      <dgm:t>
        <a:bodyPr/>
        <a:lstStyle/>
        <a:p>
          <a:endParaRPr lang="zh-TW" altLang="en-US"/>
        </a:p>
      </dgm:t>
    </dgm:pt>
    <dgm:pt modelId="{73163A7A-911E-4D61-93AE-66CA37A8BBE2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16C2E09-DB32-400E-B136-91CF73D71E35}" type="parTrans" cxnId="{D7F90E9F-A480-4253-9664-504D4D2081F5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E51411DA-2B28-4F00-82A3-CD58D2F3BE7E}" type="sibTrans" cxnId="{D7F90E9F-A480-4253-9664-504D4D2081F5}">
      <dgm:prSet/>
      <dgm:spPr/>
      <dgm:t>
        <a:bodyPr/>
        <a:lstStyle/>
        <a:p>
          <a:endParaRPr lang="zh-TW" altLang="en-US"/>
        </a:p>
      </dgm:t>
    </dgm:pt>
    <dgm:pt modelId="{9F54B84E-8E8A-42AD-9457-9F5655404929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0C661921-96A8-4185-B363-FA183EBEA9D7}" type="parTrans" cxnId="{4FA53BFF-F195-4676-9EE8-3E2D9F67F782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46630DB0-6923-4CB8-ADD0-2EC8013C53EE}" type="sibTrans" cxnId="{4FA53BFF-F195-4676-9EE8-3E2D9F67F782}">
      <dgm:prSet/>
      <dgm:spPr/>
      <dgm:t>
        <a:bodyPr/>
        <a:lstStyle/>
        <a:p>
          <a:endParaRPr lang="zh-TW" altLang="en-US"/>
        </a:p>
      </dgm:t>
    </dgm:pt>
    <dgm:pt modelId="{EEDF164A-F32D-4250-BE42-5C162CF3E8A3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D68EBDDC-8990-4F34-BEDC-1F05B51E6887}" type="parTrans" cxnId="{F492FFB2-7077-4C30-B647-B2BBEE4D5440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4157AB88-B84E-44D4-9378-FFFC518CAEA2}" type="sibTrans" cxnId="{F492FFB2-7077-4C30-B647-B2BBEE4D5440}">
      <dgm:prSet/>
      <dgm:spPr/>
      <dgm:t>
        <a:bodyPr/>
        <a:lstStyle/>
        <a:p>
          <a:endParaRPr lang="zh-TW" altLang="en-US"/>
        </a:p>
      </dgm:t>
    </dgm:pt>
    <dgm:pt modelId="{56F47977-F08C-4B86-AD11-BB09DA0B5149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3179C449-2D54-4E3D-B4D9-EF195442939D}" type="parTrans" cxnId="{C095F5E1-B7D7-4A0B-AC08-72E715C5EC0C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897BBC4B-DFB2-4511-86D3-207842B061E6}" type="sibTrans" cxnId="{C095F5E1-B7D7-4A0B-AC08-72E715C5EC0C}">
      <dgm:prSet/>
      <dgm:spPr/>
      <dgm:t>
        <a:bodyPr/>
        <a:lstStyle/>
        <a:p>
          <a:endParaRPr lang="zh-TW" altLang="en-US"/>
        </a:p>
      </dgm:t>
    </dgm:pt>
    <dgm:pt modelId="{5E501386-18E6-4218-9AA4-207BE005681B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6E753AA5-E3B1-4683-84FA-DA9480F5D909}" type="parTrans" cxnId="{9FD96698-7C68-40CA-A571-38CE74BADEA6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22B34F4F-E9DE-41FF-9F2D-976E86524052}" type="sibTrans" cxnId="{9FD96698-7C68-40CA-A571-38CE74BADEA6}">
      <dgm:prSet/>
      <dgm:spPr/>
      <dgm:t>
        <a:bodyPr/>
        <a:lstStyle/>
        <a:p>
          <a:endParaRPr lang="zh-TW" altLang="en-US"/>
        </a:p>
      </dgm:t>
    </dgm:pt>
    <dgm:pt modelId="{925DA735-081D-49B7-A0F1-26AB47EF8D49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D635AE1B-33B0-4CA5-AFB9-9FCF5BE07563}" type="parTrans" cxnId="{0D684CBF-A103-4455-986B-8B33F2791300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002E3284-BB71-40CC-AC35-91F57907806F}" type="sibTrans" cxnId="{0D684CBF-A103-4455-986B-8B33F2791300}">
      <dgm:prSet/>
      <dgm:spPr/>
      <dgm:t>
        <a:bodyPr/>
        <a:lstStyle/>
        <a:p>
          <a:endParaRPr lang="zh-TW" altLang="en-US"/>
        </a:p>
      </dgm:t>
    </dgm:pt>
    <dgm:pt modelId="{84B917F9-61DB-4C16-88C5-C207D78A34DF}" type="pres">
      <dgm:prSet presAssocID="{3B6AE252-9BB4-4EA4-9E6A-1CAA7A0E08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445E8044-1639-4366-B37F-6DF240C7A863}" type="pres">
      <dgm:prSet presAssocID="{40E26811-EEE2-44F2-B958-103C867D1BCB}" presName="hierRoot1" presStyleCnt="0">
        <dgm:presLayoutVars>
          <dgm:hierBranch val="init"/>
        </dgm:presLayoutVars>
      </dgm:prSet>
      <dgm:spPr/>
    </dgm:pt>
    <dgm:pt modelId="{92085211-69A7-4E5A-8FF5-760EDF7B2C8E}" type="pres">
      <dgm:prSet presAssocID="{40E26811-EEE2-44F2-B958-103C867D1BCB}" presName="rootComposite1" presStyleCnt="0"/>
      <dgm:spPr/>
    </dgm:pt>
    <dgm:pt modelId="{8BF131FE-CC41-42CF-B792-285CA1A842D3}" type="pres">
      <dgm:prSet presAssocID="{40E26811-EEE2-44F2-B958-103C867D1BCB}" presName="rootText1" presStyleLbl="node0" presStyleIdx="0" presStyleCnt="1" custLinFactNeighborX="-273" custLinFactNeighborY="-822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4BAC6FE-0F09-4649-A892-EA081F972835}" type="pres">
      <dgm:prSet presAssocID="{40E26811-EEE2-44F2-B958-103C867D1BCB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809928E3-11C3-4185-8AF8-ACF6F0398B62}" type="pres">
      <dgm:prSet presAssocID="{40E26811-EEE2-44F2-B958-103C867D1BCB}" presName="hierChild2" presStyleCnt="0"/>
      <dgm:spPr/>
    </dgm:pt>
    <dgm:pt modelId="{9D9D75DE-2E5F-473B-8370-1CE0ADE2E50F}" type="pres">
      <dgm:prSet presAssocID="{100EFDCF-26E9-4927-9EFB-4EE0F0509BB9}" presName="Name37" presStyleLbl="parChTrans1D2" presStyleIdx="0" presStyleCnt="3"/>
      <dgm:spPr/>
      <dgm:t>
        <a:bodyPr/>
        <a:lstStyle/>
        <a:p>
          <a:endParaRPr lang="zh-TW" altLang="en-US"/>
        </a:p>
      </dgm:t>
    </dgm:pt>
    <dgm:pt modelId="{062CC602-0119-49C2-9C4F-CF5C2CC68865}" type="pres">
      <dgm:prSet presAssocID="{4DE2F67F-CF3B-40D7-8F78-F7E24B203EEB}" presName="hierRoot2" presStyleCnt="0">
        <dgm:presLayoutVars>
          <dgm:hierBranch val="init"/>
        </dgm:presLayoutVars>
      </dgm:prSet>
      <dgm:spPr/>
    </dgm:pt>
    <dgm:pt modelId="{BE57C010-0F17-4FA7-BCE9-6230646DE7B5}" type="pres">
      <dgm:prSet presAssocID="{4DE2F67F-CF3B-40D7-8F78-F7E24B203EEB}" presName="rootComposite" presStyleCnt="0"/>
      <dgm:spPr/>
    </dgm:pt>
    <dgm:pt modelId="{0F93AC9D-8254-4D52-9A07-6908FB9AEC20}" type="pres">
      <dgm:prSet presAssocID="{4DE2F67F-CF3B-40D7-8F78-F7E24B203EE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D605790-259F-43F6-B2F9-372DE505F1BB}" type="pres">
      <dgm:prSet presAssocID="{4DE2F67F-CF3B-40D7-8F78-F7E24B203EEB}" presName="rootConnector" presStyleLbl="node2" presStyleIdx="0" presStyleCnt="3"/>
      <dgm:spPr/>
      <dgm:t>
        <a:bodyPr/>
        <a:lstStyle/>
        <a:p>
          <a:endParaRPr lang="zh-TW" altLang="en-US"/>
        </a:p>
      </dgm:t>
    </dgm:pt>
    <dgm:pt modelId="{7F5BCB58-2A42-4C37-BAC3-5DF560819C07}" type="pres">
      <dgm:prSet presAssocID="{4DE2F67F-CF3B-40D7-8F78-F7E24B203EEB}" presName="hierChild4" presStyleCnt="0"/>
      <dgm:spPr/>
    </dgm:pt>
    <dgm:pt modelId="{758D9801-1ADA-4592-BE95-133DCD16B63B}" type="pres">
      <dgm:prSet presAssocID="{253B4504-9979-40E9-9A2E-34F82C48F46E}" presName="Name37" presStyleLbl="parChTrans1D3" presStyleIdx="0" presStyleCnt="9"/>
      <dgm:spPr/>
      <dgm:t>
        <a:bodyPr/>
        <a:lstStyle/>
        <a:p>
          <a:endParaRPr lang="zh-TW" altLang="en-US"/>
        </a:p>
      </dgm:t>
    </dgm:pt>
    <dgm:pt modelId="{C0A256A9-09F3-4C93-A7CB-DB75462E0E91}" type="pres">
      <dgm:prSet presAssocID="{C03888E1-8DE3-47FB-9944-6B8F9393310E}" presName="hierRoot2" presStyleCnt="0">
        <dgm:presLayoutVars>
          <dgm:hierBranch val="init"/>
        </dgm:presLayoutVars>
      </dgm:prSet>
      <dgm:spPr/>
    </dgm:pt>
    <dgm:pt modelId="{99EE1365-F703-4339-952E-EE8B35288573}" type="pres">
      <dgm:prSet presAssocID="{C03888E1-8DE3-47FB-9944-6B8F9393310E}" presName="rootComposite" presStyleCnt="0"/>
      <dgm:spPr/>
    </dgm:pt>
    <dgm:pt modelId="{933156B9-DE0D-45C1-9ACD-267CF0A09EEB}" type="pres">
      <dgm:prSet presAssocID="{C03888E1-8DE3-47FB-9944-6B8F9393310E}" presName="rootText" presStyleLbl="node3" presStyleIdx="0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0B1F8EC-2F9A-4CFB-A831-D00F00D8264C}" type="pres">
      <dgm:prSet presAssocID="{C03888E1-8DE3-47FB-9944-6B8F9393310E}" presName="rootConnector" presStyleLbl="node3" presStyleIdx="0" presStyleCnt="9"/>
      <dgm:spPr/>
      <dgm:t>
        <a:bodyPr/>
        <a:lstStyle/>
        <a:p>
          <a:endParaRPr lang="zh-TW" altLang="en-US"/>
        </a:p>
      </dgm:t>
    </dgm:pt>
    <dgm:pt modelId="{C7821006-3FAA-41B2-A8D5-B6B1F1A8634E}" type="pres">
      <dgm:prSet presAssocID="{C03888E1-8DE3-47FB-9944-6B8F9393310E}" presName="hierChild4" presStyleCnt="0"/>
      <dgm:spPr/>
    </dgm:pt>
    <dgm:pt modelId="{A4E5DBE9-B791-484F-98B8-4DF5D62BAA1F}" type="pres">
      <dgm:prSet presAssocID="{C03888E1-8DE3-47FB-9944-6B8F9393310E}" presName="hierChild5" presStyleCnt="0"/>
      <dgm:spPr/>
    </dgm:pt>
    <dgm:pt modelId="{2A547B8E-6681-4B88-B76B-A89474288562}" type="pres">
      <dgm:prSet presAssocID="{0C661921-96A8-4185-B363-FA183EBEA9D7}" presName="Name37" presStyleLbl="parChTrans1D3" presStyleIdx="1" presStyleCnt="9"/>
      <dgm:spPr/>
      <dgm:t>
        <a:bodyPr/>
        <a:lstStyle/>
        <a:p>
          <a:endParaRPr lang="zh-TW" altLang="en-US"/>
        </a:p>
      </dgm:t>
    </dgm:pt>
    <dgm:pt modelId="{56F1DD54-2C9E-4B60-8808-D075055C683D}" type="pres">
      <dgm:prSet presAssocID="{9F54B84E-8E8A-42AD-9457-9F5655404929}" presName="hierRoot2" presStyleCnt="0">
        <dgm:presLayoutVars>
          <dgm:hierBranch val="init"/>
        </dgm:presLayoutVars>
      </dgm:prSet>
      <dgm:spPr/>
    </dgm:pt>
    <dgm:pt modelId="{6A41201A-E279-4344-BAB3-335A470406D9}" type="pres">
      <dgm:prSet presAssocID="{9F54B84E-8E8A-42AD-9457-9F5655404929}" presName="rootComposite" presStyleCnt="0"/>
      <dgm:spPr/>
    </dgm:pt>
    <dgm:pt modelId="{A5D76F9C-098C-41C2-88C0-4AF5E4654BE3}" type="pres">
      <dgm:prSet presAssocID="{9F54B84E-8E8A-42AD-9457-9F5655404929}" presName="rootText" presStyleLbl="node3" presStyleIdx="1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5A53D6B-CB15-4385-BDD7-EEB536CD0594}" type="pres">
      <dgm:prSet presAssocID="{9F54B84E-8E8A-42AD-9457-9F5655404929}" presName="rootConnector" presStyleLbl="node3" presStyleIdx="1" presStyleCnt="9"/>
      <dgm:spPr/>
      <dgm:t>
        <a:bodyPr/>
        <a:lstStyle/>
        <a:p>
          <a:endParaRPr lang="zh-TW" altLang="en-US"/>
        </a:p>
      </dgm:t>
    </dgm:pt>
    <dgm:pt modelId="{FA941203-7994-40C9-9629-371202A64683}" type="pres">
      <dgm:prSet presAssocID="{9F54B84E-8E8A-42AD-9457-9F5655404929}" presName="hierChild4" presStyleCnt="0"/>
      <dgm:spPr/>
    </dgm:pt>
    <dgm:pt modelId="{44330F90-5356-45E6-BC79-6515F07F5D97}" type="pres">
      <dgm:prSet presAssocID="{9F54B84E-8E8A-42AD-9457-9F5655404929}" presName="hierChild5" presStyleCnt="0"/>
      <dgm:spPr/>
    </dgm:pt>
    <dgm:pt modelId="{7413470E-961D-417C-9E9A-F0D40B98C46C}" type="pres">
      <dgm:prSet presAssocID="{D68EBDDC-8990-4F34-BEDC-1F05B51E6887}" presName="Name37" presStyleLbl="parChTrans1D3" presStyleIdx="2" presStyleCnt="9"/>
      <dgm:spPr/>
      <dgm:t>
        <a:bodyPr/>
        <a:lstStyle/>
        <a:p>
          <a:endParaRPr lang="zh-TW" altLang="en-US"/>
        </a:p>
      </dgm:t>
    </dgm:pt>
    <dgm:pt modelId="{6A3BA123-BA62-4DD1-9A2E-5B02451C36CF}" type="pres">
      <dgm:prSet presAssocID="{EEDF164A-F32D-4250-BE42-5C162CF3E8A3}" presName="hierRoot2" presStyleCnt="0">
        <dgm:presLayoutVars>
          <dgm:hierBranch val="init"/>
        </dgm:presLayoutVars>
      </dgm:prSet>
      <dgm:spPr/>
    </dgm:pt>
    <dgm:pt modelId="{6A3CFD9F-ED4E-4B13-802F-23E8B5ED388A}" type="pres">
      <dgm:prSet presAssocID="{EEDF164A-F32D-4250-BE42-5C162CF3E8A3}" presName="rootComposite" presStyleCnt="0"/>
      <dgm:spPr/>
    </dgm:pt>
    <dgm:pt modelId="{3B0588D2-998F-4A1D-94B2-1C5AC18AAB22}" type="pres">
      <dgm:prSet presAssocID="{EEDF164A-F32D-4250-BE42-5C162CF3E8A3}" presName="rootText" presStyleLbl="node3" presStyleIdx="2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451EF92-928E-4660-8D38-6346ACE19D34}" type="pres">
      <dgm:prSet presAssocID="{EEDF164A-F32D-4250-BE42-5C162CF3E8A3}" presName="rootConnector" presStyleLbl="node3" presStyleIdx="2" presStyleCnt="9"/>
      <dgm:spPr/>
      <dgm:t>
        <a:bodyPr/>
        <a:lstStyle/>
        <a:p>
          <a:endParaRPr lang="zh-TW" altLang="en-US"/>
        </a:p>
      </dgm:t>
    </dgm:pt>
    <dgm:pt modelId="{4CA2189F-4830-4F3C-90E8-AD9439311C9D}" type="pres">
      <dgm:prSet presAssocID="{EEDF164A-F32D-4250-BE42-5C162CF3E8A3}" presName="hierChild4" presStyleCnt="0"/>
      <dgm:spPr/>
    </dgm:pt>
    <dgm:pt modelId="{5428B0D3-E2D6-43EF-A49C-05A184183464}" type="pres">
      <dgm:prSet presAssocID="{EEDF164A-F32D-4250-BE42-5C162CF3E8A3}" presName="hierChild5" presStyleCnt="0"/>
      <dgm:spPr/>
    </dgm:pt>
    <dgm:pt modelId="{F937D059-FD23-4814-AA7A-6C3B081E6EEF}" type="pres">
      <dgm:prSet presAssocID="{4DE2F67F-CF3B-40D7-8F78-F7E24B203EEB}" presName="hierChild5" presStyleCnt="0"/>
      <dgm:spPr/>
    </dgm:pt>
    <dgm:pt modelId="{E601F93E-C2AE-4D95-9477-9CF1833D4AF9}" type="pres">
      <dgm:prSet presAssocID="{BBFF6789-E3F5-4168-A8DA-4CB0FAA9DE4A}" presName="Name37" presStyleLbl="parChTrans1D2" presStyleIdx="1" presStyleCnt="3"/>
      <dgm:spPr/>
      <dgm:t>
        <a:bodyPr/>
        <a:lstStyle/>
        <a:p>
          <a:endParaRPr lang="zh-TW" altLang="en-US"/>
        </a:p>
      </dgm:t>
    </dgm:pt>
    <dgm:pt modelId="{E41C19F6-40E2-4A82-936C-76CCFA2E715E}" type="pres">
      <dgm:prSet presAssocID="{30F81CC2-5006-49B0-9E34-9D5E67B5158A}" presName="hierRoot2" presStyleCnt="0">
        <dgm:presLayoutVars>
          <dgm:hierBranch val="init"/>
        </dgm:presLayoutVars>
      </dgm:prSet>
      <dgm:spPr/>
    </dgm:pt>
    <dgm:pt modelId="{31C01440-28F6-46F7-B8DD-AA57AC5F6545}" type="pres">
      <dgm:prSet presAssocID="{30F81CC2-5006-49B0-9E34-9D5E67B5158A}" presName="rootComposite" presStyleCnt="0"/>
      <dgm:spPr/>
    </dgm:pt>
    <dgm:pt modelId="{BB878C3C-2793-4BB4-ACCC-B35C9A9C97BB}" type="pres">
      <dgm:prSet presAssocID="{30F81CC2-5006-49B0-9E34-9D5E67B5158A}" presName="rootText" presStyleLbl="node2" presStyleIdx="1" presStyleCnt="3" custAng="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BC3B36D-99E1-4A05-B9F8-8E981B37BD5D}" type="pres">
      <dgm:prSet presAssocID="{30F81CC2-5006-49B0-9E34-9D5E67B5158A}" presName="rootConnector" presStyleLbl="node2" presStyleIdx="1" presStyleCnt="3"/>
      <dgm:spPr/>
      <dgm:t>
        <a:bodyPr/>
        <a:lstStyle/>
        <a:p>
          <a:endParaRPr lang="zh-TW" altLang="en-US"/>
        </a:p>
      </dgm:t>
    </dgm:pt>
    <dgm:pt modelId="{DF6BD114-6EE8-4C5C-B968-78BDA3276C64}" type="pres">
      <dgm:prSet presAssocID="{30F81CC2-5006-49B0-9E34-9D5E67B5158A}" presName="hierChild4" presStyleCnt="0"/>
      <dgm:spPr/>
    </dgm:pt>
    <dgm:pt modelId="{083D8779-E7AC-4E68-B9D3-4C971D707622}" type="pres">
      <dgm:prSet presAssocID="{93E5BA3C-F039-4468-8723-5E02247D9D1D}" presName="Name37" presStyleLbl="parChTrans1D3" presStyleIdx="3" presStyleCnt="9"/>
      <dgm:spPr/>
      <dgm:t>
        <a:bodyPr/>
        <a:lstStyle/>
        <a:p>
          <a:endParaRPr lang="zh-TW" altLang="en-US"/>
        </a:p>
      </dgm:t>
    </dgm:pt>
    <dgm:pt modelId="{4CE2F05F-9275-4A5F-8074-393449F460CD}" type="pres">
      <dgm:prSet presAssocID="{C2580BE1-3057-47BF-BF6E-4EDC8365786A}" presName="hierRoot2" presStyleCnt="0">
        <dgm:presLayoutVars>
          <dgm:hierBranch val="init"/>
        </dgm:presLayoutVars>
      </dgm:prSet>
      <dgm:spPr/>
    </dgm:pt>
    <dgm:pt modelId="{921443E8-52A5-4E27-BA98-658531827734}" type="pres">
      <dgm:prSet presAssocID="{C2580BE1-3057-47BF-BF6E-4EDC8365786A}" presName="rootComposite" presStyleCnt="0"/>
      <dgm:spPr/>
    </dgm:pt>
    <dgm:pt modelId="{5E10D7B0-D31C-46E1-96E7-4AC7221F93D9}" type="pres">
      <dgm:prSet presAssocID="{C2580BE1-3057-47BF-BF6E-4EDC8365786A}" presName="rootText" presStyleLbl="node3" presStyleIdx="3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4E997BE-B10E-4018-B178-30E9B63B511D}" type="pres">
      <dgm:prSet presAssocID="{C2580BE1-3057-47BF-BF6E-4EDC8365786A}" presName="rootConnector" presStyleLbl="node3" presStyleIdx="3" presStyleCnt="9"/>
      <dgm:spPr/>
      <dgm:t>
        <a:bodyPr/>
        <a:lstStyle/>
        <a:p>
          <a:endParaRPr lang="zh-TW" altLang="en-US"/>
        </a:p>
      </dgm:t>
    </dgm:pt>
    <dgm:pt modelId="{5E0E3967-0C3C-4BDE-BAED-7924DAC90417}" type="pres">
      <dgm:prSet presAssocID="{C2580BE1-3057-47BF-BF6E-4EDC8365786A}" presName="hierChild4" presStyleCnt="0"/>
      <dgm:spPr/>
    </dgm:pt>
    <dgm:pt modelId="{C1441238-D038-4BE8-A9ED-7E036292CCAB}" type="pres">
      <dgm:prSet presAssocID="{C2580BE1-3057-47BF-BF6E-4EDC8365786A}" presName="hierChild5" presStyleCnt="0"/>
      <dgm:spPr/>
    </dgm:pt>
    <dgm:pt modelId="{4ED2B961-6907-49CD-AE51-D2C7A4D05392}" type="pres">
      <dgm:prSet presAssocID="{216C2E09-DB32-400E-B136-91CF73D71E35}" presName="Name37" presStyleLbl="parChTrans1D3" presStyleIdx="4" presStyleCnt="9"/>
      <dgm:spPr/>
      <dgm:t>
        <a:bodyPr/>
        <a:lstStyle/>
        <a:p>
          <a:endParaRPr lang="zh-TW" altLang="en-US"/>
        </a:p>
      </dgm:t>
    </dgm:pt>
    <dgm:pt modelId="{7F71622A-098E-4DB4-A46F-621FA3F87798}" type="pres">
      <dgm:prSet presAssocID="{73163A7A-911E-4D61-93AE-66CA37A8BBE2}" presName="hierRoot2" presStyleCnt="0">
        <dgm:presLayoutVars>
          <dgm:hierBranch val="init"/>
        </dgm:presLayoutVars>
      </dgm:prSet>
      <dgm:spPr/>
    </dgm:pt>
    <dgm:pt modelId="{367F43B0-7620-485B-AFB6-0B71F0063FCF}" type="pres">
      <dgm:prSet presAssocID="{73163A7A-911E-4D61-93AE-66CA37A8BBE2}" presName="rootComposite" presStyleCnt="0"/>
      <dgm:spPr/>
    </dgm:pt>
    <dgm:pt modelId="{A1319B26-8BEC-445D-8509-BD6323B3BA59}" type="pres">
      <dgm:prSet presAssocID="{73163A7A-911E-4D61-93AE-66CA37A8BBE2}" presName="rootText" presStyleLbl="node3" presStyleIdx="4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457C65D-7C70-461F-89E3-6A18823C4D23}" type="pres">
      <dgm:prSet presAssocID="{73163A7A-911E-4D61-93AE-66CA37A8BBE2}" presName="rootConnector" presStyleLbl="node3" presStyleIdx="4" presStyleCnt="9"/>
      <dgm:spPr/>
      <dgm:t>
        <a:bodyPr/>
        <a:lstStyle/>
        <a:p>
          <a:endParaRPr lang="zh-TW" altLang="en-US"/>
        </a:p>
      </dgm:t>
    </dgm:pt>
    <dgm:pt modelId="{72E795A4-4372-4CBC-A020-910E87E6B67A}" type="pres">
      <dgm:prSet presAssocID="{73163A7A-911E-4D61-93AE-66CA37A8BBE2}" presName="hierChild4" presStyleCnt="0"/>
      <dgm:spPr/>
    </dgm:pt>
    <dgm:pt modelId="{9C046A63-FF0B-4F3A-A728-8E08A7C6A58B}" type="pres">
      <dgm:prSet presAssocID="{73163A7A-911E-4D61-93AE-66CA37A8BBE2}" presName="hierChild5" presStyleCnt="0"/>
      <dgm:spPr/>
    </dgm:pt>
    <dgm:pt modelId="{8524367F-DC12-4EF6-B0CF-C5F07709D751}" type="pres">
      <dgm:prSet presAssocID="{6E753AA5-E3B1-4683-84FA-DA9480F5D909}" presName="Name37" presStyleLbl="parChTrans1D3" presStyleIdx="5" presStyleCnt="9"/>
      <dgm:spPr/>
      <dgm:t>
        <a:bodyPr/>
        <a:lstStyle/>
        <a:p>
          <a:endParaRPr lang="zh-TW" altLang="en-US"/>
        </a:p>
      </dgm:t>
    </dgm:pt>
    <dgm:pt modelId="{F1203DAC-1DA9-4744-8C2D-C9120E93BCFE}" type="pres">
      <dgm:prSet presAssocID="{5E501386-18E6-4218-9AA4-207BE005681B}" presName="hierRoot2" presStyleCnt="0">
        <dgm:presLayoutVars>
          <dgm:hierBranch val="init"/>
        </dgm:presLayoutVars>
      </dgm:prSet>
      <dgm:spPr/>
    </dgm:pt>
    <dgm:pt modelId="{D8A56116-6FAD-4B16-A6DA-BC12E844D438}" type="pres">
      <dgm:prSet presAssocID="{5E501386-18E6-4218-9AA4-207BE005681B}" presName="rootComposite" presStyleCnt="0"/>
      <dgm:spPr/>
    </dgm:pt>
    <dgm:pt modelId="{BE8403E8-1A69-46F2-AB55-E3DFA6F29C6A}" type="pres">
      <dgm:prSet presAssocID="{5E501386-18E6-4218-9AA4-207BE005681B}" presName="rootText" presStyleLbl="node3" presStyleIdx="5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D418F5B-4FC3-41C7-AA78-DD7EEDC3FE63}" type="pres">
      <dgm:prSet presAssocID="{5E501386-18E6-4218-9AA4-207BE005681B}" presName="rootConnector" presStyleLbl="node3" presStyleIdx="5" presStyleCnt="9"/>
      <dgm:spPr/>
      <dgm:t>
        <a:bodyPr/>
        <a:lstStyle/>
        <a:p>
          <a:endParaRPr lang="zh-TW" altLang="en-US"/>
        </a:p>
      </dgm:t>
    </dgm:pt>
    <dgm:pt modelId="{DB7364B7-0315-40C2-8885-41C7ADF15367}" type="pres">
      <dgm:prSet presAssocID="{5E501386-18E6-4218-9AA4-207BE005681B}" presName="hierChild4" presStyleCnt="0"/>
      <dgm:spPr/>
    </dgm:pt>
    <dgm:pt modelId="{2BA77A82-AEA5-4A10-AB58-01BE686FC183}" type="pres">
      <dgm:prSet presAssocID="{5E501386-18E6-4218-9AA4-207BE005681B}" presName="hierChild5" presStyleCnt="0"/>
      <dgm:spPr/>
    </dgm:pt>
    <dgm:pt modelId="{AD4E9B37-A40F-4F89-8CC4-C802113F2D0C}" type="pres">
      <dgm:prSet presAssocID="{30F81CC2-5006-49B0-9E34-9D5E67B5158A}" presName="hierChild5" presStyleCnt="0"/>
      <dgm:spPr/>
    </dgm:pt>
    <dgm:pt modelId="{2663FB53-7A75-489B-A79D-F4CCC4F46BA3}" type="pres">
      <dgm:prSet presAssocID="{5D5E317E-820C-40D6-A173-D129D73262F3}" presName="Name37" presStyleLbl="parChTrans1D2" presStyleIdx="2" presStyleCnt="3"/>
      <dgm:spPr/>
      <dgm:t>
        <a:bodyPr/>
        <a:lstStyle/>
        <a:p>
          <a:endParaRPr lang="zh-TW" altLang="en-US"/>
        </a:p>
      </dgm:t>
    </dgm:pt>
    <dgm:pt modelId="{A0AB80C1-4849-4F44-9E3E-82B30AE904AE}" type="pres">
      <dgm:prSet presAssocID="{80F4F4C4-802A-4E3A-8756-A5CFD9A17E61}" presName="hierRoot2" presStyleCnt="0">
        <dgm:presLayoutVars>
          <dgm:hierBranch val="init"/>
        </dgm:presLayoutVars>
      </dgm:prSet>
      <dgm:spPr/>
    </dgm:pt>
    <dgm:pt modelId="{B912A35C-F8E1-404B-A174-95F0C1BFF984}" type="pres">
      <dgm:prSet presAssocID="{80F4F4C4-802A-4E3A-8756-A5CFD9A17E61}" presName="rootComposite" presStyleCnt="0"/>
      <dgm:spPr/>
    </dgm:pt>
    <dgm:pt modelId="{F72F9584-568D-47BC-9F89-275BF49D0A03}" type="pres">
      <dgm:prSet presAssocID="{80F4F4C4-802A-4E3A-8756-A5CFD9A17E6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EDD4223-9BE5-4133-8ACC-7A5B646530D2}" type="pres">
      <dgm:prSet presAssocID="{80F4F4C4-802A-4E3A-8756-A5CFD9A17E61}" presName="rootConnector" presStyleLbl="node2" presStyleIdx="2" presStyleCnt="3"/>
      <dgm:spPr/>
      <dgm:t>
        <a:bodyPr/>
        <a:lstStyle/>
        <a:p>
          <a:endParaRPr lang="zh-TW" altLang="en-US"/>
        </a:p>
      </dgm:t>
    </dgm:pt>
    <dgm:pt modelId="{9402941A-224E-4265-B05A-165EF9724DF9}" type="pres">
      <dgm:prSet presAssocID="{80F4F4C4-802A-4E3A-8756-A5CFD9A17E61}" presName="hierChild4" presStyleCnt="0"/>
      <dgm:spPr/>
    </dgm:pt>
    <dgm:pt modelId="{87EC1BF4-5315-4DDD-A0F5-9DFFEB43C6D1}" type="pres">
      <dgm:prSet presAssocID="{2F396587-FC25-487C-BA7B-0BEFC8FDB447}" presName="Name37" presStyleLbl="parChTrans1D3" presStyleIdx="6" presStyleCnt="9"/>
      <dgm:spPr/>
      <dgm:t>
        <a:bodyPr/>
        <a:lstStyle/>
        <a:p>
          <a:endParaRPr lang="zh-TW" altLang="en-US"/>
        </a:p>
      </dgm:t>
    </dgm:pt>
    <dgm:pt modelId="{9AC3AE56-66F3-4AC0-A9C0-6255E5C146C8}" type="pres">
      <dgm:prSet presAssocID="{0D991F9B-50D7-4474-9E18-5317AC3EE846}" presName="hierRoot2" presStyleCnt="0">
        <dgm:presLayoutVars>
          <dgm:hierBranch val="init"/>
        </dgm:presLayoutVars>
      </dgm:prSet>
      <dgm:spPr/>
    </dgm:pt>
    <dgm:pt modelId="{5AFFC4BD-E63B-4A46-B04E-7366AD9D3150}" type="pres">
      <dgm:prSet presAssocID="{0D991F9B-50D7-4474-9E18-5317AC3EE846}" presName="rootComposite" presStyleCnt="0"/>
      <dgm:spPr/>
    </dgm:pt>
    <dgm:pt modelId="{BB005EBC-470B-4CFC-9CB3-FDE6CD7CAA5B}" type="pres">
      <dgm:prSet presAssocID="{0D991F9B-50D7-4474-9E18-5317AC3EE846}" presName="rootText" presStyleLbl="node3" presStyleIdx="6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00A2420-74FE-4F1A-91AB-F69FA0CAB78F}" type="pres">
      <dgm:prSet presAssocID="{0D991F9B-50D7-4474-9E18-5317AC3EE846}" presName="rootConnector" presStyleLbl="node3" presStyleIdx="6" presStyleCnt="9"/>
      <dgm:spPr/>
      <dgm:t>
        <a:bodyPr/>
        <a:lstStyle/>
        <a:p>
          <a:endParaRPr lang="zh-TW" altLang="en-US"/>
        </a:p>
      </dgm:t>
    </dgm:pt>
    <dgm:pt modelId="{8C34F8DD-6198-483B-BEB9-B1448C2E639A}" type="pres">
      <dgm:prSet presAssocID="{0D991F9B-50D7-4474-9E18-5317AC3EE846}" presName="hierChild4" presStyleCnt="0"/>
      <dgm:spPr/>
    </dgm:pt>
    <dgm:pt modelId="{5F4C8958-E30D-4CB0-B140-20CBADD184A6}" type="pres">
      <dgm:prSet presAssocID="{0D991F9B-50D7-4474-9E18-5317AC3EE846}" presName="hierChild5" presStyleCnt="0"/>
      <dgm:spPr/>
    </dgm:pt>
    <dgm:pt modelId="{B858CA44-D5AC-42C9-86EB-7E323BE1A115}" type="pres">
      <dgm:prSet presAssocID="{3179C449-2D54-4E3D-B4D9-EF195442939D}" presName="Name37" presStyleLbl="parChTrans1D3" presStyleIdx="7" presStyleCnt="9"/>
      <dgm:spPr/>
      <dgm:t>
        <a:bodyPr/>
        <a:lstStyle/>
        <a:p>
          <a:endParaRPr lang="zh-TW" altLang="en-US"/>
        </a:p>
      </dgm:t>
    </dgm:pt>
    <dgm:pt modelId="{9FF4931A-A8A3-4AE7-8113-457BCDD852F1}" type="pres">
      <dgm:prSet presAssocID="{56F47977-F08C-4B86-AD11-BB09DA0B5149}" presName="hierRoot2" presStyleCnt="0">
        <dgm:presLayoutVars>
          <dgm:hierBranch val="init"/>
        </dgm:presLayoutVars>
      </dgm:prSet>
      <dgm:spPr/>
    </dgm:pt>
    <dgm:pt modelId="{AB444B8D-7DAB-4918-B409-F15390D0918B}" type="pres">
      <dgm:prSet presAssocID="{56F47977-F08C-4B86-AD11-BB09DA0B5149}" presName="rootComposite" presStyleCnt="0"/>
      <dgm:spPr/>
    </dgm:pt>
    <dgm:pt modelId="{8DE81CC7-F182-4A38-AB19-F814B777BC66}" type="pres">
      <dgm:prSet presAssocID="{56F47977-F08C-4B86-AD11-BB09DA0B5149}" presName="rootText" presStyleLbl="node3" presStyleIdx="7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2C74F13-F7A0-4DD1-B9E7-DE12F5E528BB}" type="pres">
      <dgm:prSet presAssocID="{56F47977-F08C-4B86-AD11-BB09DA0B5149}" presName="rootConnector" presStyleLbl="node3" presStyleIdx="7" presStyleCnt="9"/>
      <dgm:spPr/>
      <dgm:t>
        <a:bodyPr/>
        <a:lstStyle/>
        <a:p>
          <a:endParaRPr lang="zh-TW" altLang="en-US"/>
        </a:p>
      </dgm:t>
    </dgm:pt>
    <dgm:pt modelId="{93487278-6D13-436C-94D3-A0962F121EF9}" type="pres">
      <dgm:prSet presAssocID="{56F47977-F08C-4B86-AD11-BB09DA0B5149}" presName="hierChild4" presStyleCnt="0"/>
      <dgm:spPr/>
    </dgm:pt>
    <dgm:pt modelId="{2C7BC8D8-DFBB-482A-A400-4BAFCB5CF808}" type="pres">
      <dgm:prSet presAssocID="{56F47977-F08C-4B86-AD11-BB09DA0B5149}" presName="hierChild5" presStyleCnt="0"/>
      <dgm:spPr/>
    </dgm:pt>
    <dgm:pt modelId="{3C0F1390-D88A-4668-A131-BD7AF1E15979}" type="pres">
      <dgm:prSet presAssocID="{D635AE1B-33B0-4CA5-AFB9-9FCF5BE07563}" presName="Name37" presStyleLbl="parChTrans1D3" presStyleIdx="8" presStyleCnt="9"/>
      <dgm:spPr/>
      <dgm:t>
        <a:bodyPr/>
        <a:lstStyle/>
        <a:p>
          <a:endParaRPr lang="zh-TW" altLang="en-US"/>
        </a:p>
      </dgm:t>
    </dgm:pt>
    <dgm:pt modelId="{C5C25AFD-C328-49B0-A1D1-D9F2D28E111F}" type="pres">
      <dgm:prSet presAssocID="{925DA735-081D-49B7-A0F1-26AB47EF8D49}" presName="hierRoot2" presStyleCnt="0">
        <dgm:presLayoutVars>
          <dgm:hierBranch val="init"/>
        </dgm:presLayoutVars>
      </dgm:prSet>
      <dgm:spPr/>
    </dgm:pt>
    <dgm:pt modelId="{BFAE153B-E287-4DFA-9DC6-F77700701965}" type="pres">
      <dgm:prSet presAssocID="{925DA735-081D-49B7-A0F1-26AB47EF8D49}" presName="rootComposite" presStyleCnt="0"/>
      <dgm:spPr/>
    </dgm:pt>
    <dgm:pt modelId="{17F06541-E83A-47C3-9DA8-E2407BC826A1}" type="pres">
      <dgm:prSet presAssocID="{925DA735-081D-49B7-A0F1-26AB47EF8D49}" presName="rootText" presStyleLbl="node3" presStyleIdx="8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EAABAFF-E09D-4FD2-93E5-B12EF482C099}" type="pres">
      <dgm:prSet presAssocID="{925DA735-081D-49B7-A0F1-26AB47EF8D49}" presName="rootConnector" presStyleLbl="node3" presStyleIdx="8" presStyleCnt="9"/>
      <dgm:spPr/>
      <dgm:t>
        <a:bodyPr/>
        <a:lstStyle/>
        <a:p>
          <a:endParaRPr lang="zh-TW" altLang="en-US"/>
        </a:p>
      </dgm:t>
    </dgm:pt>
    <dgm:pt modelId="{CC96690B-4787-4458-A162-FD4DFA09B183}" type="pres">
      <dgm:prSet presAssocID="{925DA735-081D-49B7-A0F1-26AB47EF8D49}" presName="hierChild4" presStyleCnt="0"/>
      <dgm:spPr/>
    </dgm:pt>
    <dgm:pt modelId="{A408CB70-323A-4B9C-8AE8-C859EFC42A7E}" type="pres">
      <dgm:prSet presAssocID="{925DA735-081D-49B7-A0F1-26AB47EF8D49}" presName="hierChild5" presStyleCnt="0"/>
      <dgm:spPr/>
    </dgm:pt>
    <dgm:pt modelId="{8A04FFF4-1769-4040-9133-4E3DB19CA513}" type="pres">
      <dgm:prSet presAssocID="{80F4F4C4-802A-4E3A-8756-A5CFD9A17E61}" presName="hierChild5" presStyleCnt="0"/>
      <dgm:spPr/>
    </dgm:pt>
    <dgm:pt modelId="{D2342EC1-C4FD-4C5A-A66E-0B3F28190752}" type="pres">
      <dgm:prSet presAssocID="{40E26811-EEE2-44F2-B958-103C867D1BCB}" presName="hierChild3" presStyleCnt="0"/>
      <dgm:spPr/>
    </dgm:pt>
  </dgm:ptLst>
  <dgm:cxnLst>
    <dgm:cxn modelId="{5EE848AD-FEB0-4BA3-9F86-F34A7A068D2F}" type="presOf" srcId="{BBFF6789-E3F5-4168-A8DA-4CB0FAA9DE4A}" destId="{E601F93E-C2AE-4D95-9477-9CF1833D4AF9}" srcOrd="0" destOrd="0" presId="urn:microsoft.com/office/officeart/2005/8/layout/orgChart1"/>
    <dgm:cxn modelId="{CB288989-BFDF-4F20-8FA7-6488EBD756D7}" type="presOf" srcId="{5E501386-18E6-4218-9AA4-207BE005681B}" destId="{9D418F5B-4FC3-41C7-AA78-DD7EEDC3FE63}" srcOrd="1" destOrd="0" presId="urn:microsoft.com/office/officeart/2005/8/layout/orgChart1"/>
    <dgm:cxn modelId="{22CF3E8F-441E-4463-973E-EE3BB9466197}" srcId="{3B6AE252-9BB4-4EA4-9E6A-1CAA7A0E0843}" destId="{40E26811-EEE2-44F2-B958-103C867D1BCB}" srcOrd="0" destOrd="0" parTransId="{94855A05-449E-4FB4-B3F0-BEA371183A84}" sibTransId="{1608DA90-694C-4DA1-B488-9CCC115F21DF}"/>
    <dgm:cxn modelId="{794BA768-30D2-4274-97FE-CBC3B77758E3}" srcId="{4DE2F67F-CF3B-40D7-8F78-F7E24B203EEB}" destId="{C03888E1-8DE3-47FB-9944-6B8F9393310E}" srcOrd="0" destOrd="0" parTransId="{253B4504-9979-40E9-9A2E-34F82C48F46E}" sibTransId="{9146D0EB-7D93-441F-B29F-4998D47B3009}"/>
    <dgm:cxn modelId="{D7F90E9F-A480-4253-9664-504D4D2081F5}" srcId="{30F81CC2-5006-49B0-9E34-9D5E67B5158A}" destId="{73163A7A-911E-4D61-93AE-66CA37A8BBE2}" srcOrd="1" destOrd="0" parTransId="{216C2E09-DB32-400E-B136-91CF73D71E35}" sibTransId="{E51411DA-2B28-4F00-82A3-CD58D2F3BE7E}"/>
    <dgm:cxn modelId="{C1430661-A45D-4606-AAA8-DD253380E15B}" type="presOf" srcId="{3179C449-2D54-4E3D-B4D9-EF195442939D}" destId="{B858CA44-D5AC-42C9-86EB-7E323BE1A115}" srcOrd="0" destOrd="0" presId="urn:microsoft.com/office/officeart/2005/8/layout/orgChart1"/>
    <dgm:cxn modelId="{B671C12F-3BE6-4811-8766-245513AA700A}" srcId="{80F4F4C4-802A-4E3A-8756-A5CFD9A17E61}" destId="{0D991F9B-50D7-4474-9E18-5317AC3EE846}" srcOrd="0" destOrd="0" parTransId="{2F396587-FC25-487C-BA7B-0BEFC8FDB447}" sibTransId="{231B25B8-C8E1-4FF6-9997-1E319D4FB5D0}"/>
    <dgm:cxn modelId="{508A0137-4E1A-4CA0-81FE-270EFAACD4DC}" type="presOf" srcId="{3B6AE252-9BB4-4EA4-9E6A-1CAA7A0E0843}" destId="{84B917F9-61DB-4C16-88C5-C207D78A34DF}" srcOrd="0" destOrd="0" presId="urn:microsoft.com/office/officeart/2005/8/layout/orgChart1"/>
    <dgm:cxn modelId="{C1438EA8-5ECF-4637-BF1A-E54C6244A062}" type="presOf" srcId="{4DE2F67F-CF3B-40D7-8F78-F7E24B203EEB}" destId="{2D605790-259F-43F6-B2F9-372DE505F1BB}" srcOrd="1" destOrd="0" presId="urn:microsoft.com/office/officeart/2005/8/layout/orgChart1"/>
    <dgm:cxn modelId="{A33310FC-CC8A-47DB-A633-395283ACB858}" type="presOf" srcId="{5E501386-18E6-4218-9AA4-207BE005681B}" destId="{BE8403E8-1A69-46F2-AB55-E3DFA6F29C6A}" srcOrd="0" destOrd="0" presId="urn:microsoft.com/office/officeart/2005/8/layout/orgChart1"/>
    <dgm:cxn modelId="{F94D8FD8-1B45-432F-B9AD-C2252033FFA2}" type="presOf" srcId="{93E5BA3C-F039-4468-8723-5E02247D9D1D}" destId="{083D8779-E7AC-4E68-B9D3-4C971D707622}" srcOrd="0" destOrd="0" presId="urn:microsoft.com/office/officeart/2005/8/layout/orgChart1"/>
    <dgm:cxn modelId="{BF11A0A6-DF72-4591-90E9-E5A23ECE7033}" srcId="{40E26811-EEE2-44F2-B958-103C867D1BCB}" destId="{4DE2F67F-CF3B-40D7-8F78-F7E24B203EEB}" srcOrd="0" destOrd="0" parTransId="{100EFDCF-26E9-4927-9EFB-4EE0F0509BB9}" sibTransId="{FAEDC921-C892-40F5-AAC5-0DD8C0C9BDF8}"/>
    <dgm:cxn modelId="{408DB5DF-CAB8-4FCB-846A-72E5B2834407}" type="presOf" srcId="{D68EBDDC-8990-4F34-BEDC-1F05B51E6887}" destId="{7413470E-961D-417C-9E9A-F0D40B98C46C}" srcOrd="0" destOrd="0" presId="urn:microsoft.com/office/officeart/2005/8/layout/orgChart1"/>
    <dgm:cxn modelId="{5F242F8D-5D6E-46F1-A061-41375D17898D}" type="presOf" srcId="{80F4F4C4-802A-4E3A-8756-A5CFD9A17E61}" destId="{6EDD4223-9BE5-4133-8ACC-7A5B646530D2}" srcOrd="1" destOrd="0" presId="urn:microsoft.com/office/officeart/2005/8/layout/orgChart1"/>
    <dgm:cxn modelId="{DC2FAEFB-8535-498C-88FD-E654653A9828}" type="presOf" srcId="{56F47977-F08C-4B86-AD11-BB09DA0B5149}" destId="{12C74F13-F7A0-4DD1-B9E7-DE12F5E528BB}" srcOrd="1" destOrd="0" presId="urn:microsoft.com/office/officeart/2005/8/layout/orgChart1"/>
    <dgm:cxn modelId="{ACA249AE-1133-40EF-99AB-35F81E220193}" type="presOf" srcId="{0D991F9B-50D7-4474-9E18-5317AC3EE846}" destId="{600A2420-74FE-4F1A-91AB-F69FA0CAB78F}" srcOrd="1" destOrd="0" presId="urn:microsoft.com/office/officeart/2005/8/layout/orgChart1"/>
    <dgm:cxn modelId="{937DCE8E-FA1B-40D5-8117-A49752C2B042}" type="presOf" srcId="{30F81CC2-5006-49B0-9E34-9D5E67B5158A}" destId="{EBC3B36D-99E1-4A05-B9F8-8E981B37BD5D}" srcOrd="1" destOrd="0" presId="urn:microsoft.com/office/officeart/2005/8/layout/orgChart1"/>
    <dgm:cxn modelId="{0B844948-E6D8-42D1-840E-100530A306F5}" type="presOf" srcId="{C2580BE1-3057-47BF-BF6E-4EDC8365786A}" destId="{5E10D7B0-D31C-46E1-96E7-4AC7221F93D9}" srcOrd="0" destOrd="0" presId="urn:microsoft.com/office/officeart/2005/8/layout/orgChart1"/>
    <dgm:cxn modelId="{A5F0A3C3-C38F-4A12-930A-68A278296A95}" type="presOf" srcId="{100EFDCF-26E9-4927-9EFB-4EE0F0509BB9}" destId="{9D9D75DE-2E5F-473B-8370-1CE0ADE2E50F}" srcOrd="0" destOrd="0" presId="urn:microsoft.com/office/officeart/2005/8/layout/orgChart1"/>
    <dgm:cxn modelId="{4B315360-A315-44E1-9B69-FC6C37CF9EEC}" type="presOf" srcId="{9F54B84E-8E8A-42AD-9457-9F5655404929}" destId="{55A53D6B-CB15-4385-BDD7-EEB536CD0594}" srcOrd="1" destOrd="0" presId="urn:microsoft.com/office/officeart/2005/8/layout/orgChart1"/>
    <dgm:cxn modelId="{BD2D6E3A-D1C3-4209-9C35-43EBE38E734C}" type="presOf" srcId="{73163A7A-911E-4D61-93AE-66CA37A8BBE2}" destId="{A1319B26-8BEC-445D-8509-BD6323B3BA59}" srcOrd="0" destOrd="0" presId="urn:microsoft.com/office/officeart/2005/8/layout/orgChart1"/>
    <dgm:cxn modelId="{9D3191E4-F4F5-43A5-82AA-77B094C16349}" type="presOf" srcId="{253B4504-9979-40E9-9A2E-34F82C48F46E}" destId="{758D9801-1ADA-4592-BE95-133DCD16B63B}" srcOrd="0" destOrd="0" presId="urn:microsoft.com/office/officeart/2005/8/layout/orgChart1"/>
    <dgm:cxn modelId="{EA3742C5-8E42-49A8-8202-B0054CFC2D5E}" srcId="{40E26811-EEE2-44F2-B958-103C867D1BCB}" destId="{80F4F4C4-802A-4E3A-8756-A5CFD9A17E61}" srcOrd="2" destOrd="0" parTransId="{5D5E317E-820C-40D6-A173-D129D73262F3}" sibTransId="{B3AC3C07-AEC6-4F03-8CE2-4521523405A2}"/>
    <dgm:cxn modelId="{AF5101C2-576F-4A90-9D4F-CDC8C39D6FDA}" type="presOf" srcId="{EEDF164A-F32D-4250-BE42-5C162CF3E8A3}" destId="{3B0588D2-998F-4A1D-94B2-1C5AC18AAB22}" srcOrd="0" destOrd="0" presId="urn:microsoft.com/office/officeart/2005/8/layout/orgChart1"/>
    <dgm:cxn modelId="{47B7B37A-4EF4-4106-A264-2507FA5CE750}" type="presOf" srcId="{2F396587-FC25-487C-BA7B-0BEFC8FDB447}" destId="{87EC1BF4-5315-4DDD-A0F5-9DFFEB43C6D1}" srcOrd="0" destOrd="0" presId="urn:microsoft.com/office/officeart/2005/8/layout/orgChart1"/>
    <dgm:cxn modelId="{11D6318C-D2F8-4D02-B6B6-82FB0FACDA9A}" type="presOf" srcId="{925DA735-081D-49B7-A0F1-26AB47EF8D49}" destId="{1EAABAFF-E09D-4FD2-93E5-B12EF482C099}" srcOrd="1" destOrd="0" presId="urn:microsoft.com/office/officeart/2005/8/layout/orgChart1"/>
    <dgm:cxn modelId="{C76689B2-FF66-4807-8651-86F6125C561E}" type="presOf" srcId="{30F81CC2-5006-49B0-9E34-9D5E67B5158A}" destId="{BB878C3C-2793-4BB4-ACCC-B35C9A9C97BB}" srcOrd="0" destOrd="0" presId="urn:microsoft.com/office/officeart/2005/8/layout/orgChart1"/>
    <dgm:cxn modelId="{F1EDAF55-A152-496A-976A-EA2302872306}" type="presOf" srcId="{40E26811-EEE2-44F2-B958-103C867D1BCB}" destId="{8BF131FE-CC41-42CF-B792-285CA1A842D3}" srcOrd="0" destOrd="0" presId="urn:microsoft.com/office/officeart/2005/8/layout/orgChart1"/>
    <dgm:cxn modelId="{0D684CBF-A103-4455-986B-8B33F2791300}" srcId="{80F4F4C4-802A-4E3A-8756-A5CFD9A17E61}" destId="{925DA735-081D-49B7-A0F1-26AB47EF8D49}" srcOrd="2" destOrd="0" parTransId="{D635AE1B-33B0-4CA5-AFB9-9FCF5BE07563}" sibTransId="{002E3284-BB71-40CC-AC35-91F57907806F}"/>
    <dgm:cxn modelId="{5BECBDDF-BB6C-48FB-8838-B4067B0E2339}" type="presOf" srcId="{216C2E09-DB32-400E-B136-91CF73D71E35}" destId="{4ED2B961-6907-49CD-AE51-D2C7A4D05392}" srcOrd="0" destOrd="0" presId="urn:microsoft.com/office/officeart/2005/8/layout/orgChart1"/>
    <dgm:cxn modelId="{97231389-91C8-4A1A-9EDA-DC5CE275C2CE}" type="presOf" srcId="{5D5E317E-820C-40D6-A173-D129D73262F3}" destId="{2663FB53-7A75-489B-A79D-F4CCC4F46BA3}" srcOrd="0" destOrd="0" presId="urn:microsoft.com/office/officeart/2005/8/layout/orgChart1"/>
    <dgm:cxn modelId="{0559B7B8-60DE-4934-9961-F586C1AC505F}" type="presOf" srcId="{6E753AA5-E3B1-4683-84FA-DA9480F5D909}" destId="{8524367F-DC12-4EF6-B0CF-C5F07709D751}" srcOrd="0" destOrd="0" presId="urn:microsoft.com/office/officeart/2005/8/layout/orgChart1"/>
    <dgm:cxn modelId="{CBC82750-8B4F-4FB6-8252-942409B75BC3}" type="presOf" srcId="{9F54B84E-8E8A-42AD-9457-9F5655404929}" destId="{A5D76F9C-098C-41C2-88C0-4AF5E4654BE3}" srcOrd="0" destOrd="0" presId="urn:microsoft.com/office/officeart/2005/8/layout/orgChart1"/>
    <dgm:cxn modelId="{52ADEB86-F6B8-4B37-BF3A-B2D03E9B52AB}" type="presOf" srcId="{0D991F9B-50D7-4474-9E18-5317AC3EE846}" destId="{BB005EBC-470B-4CFC-9CB3-FDE6CD7CAA5B}" srcOrd="0" destOrd="0" presId="urn:microsoft.com/office/officeart/2005/8/layout/orgChart1"/>
    <dgm:cxn modelId="{A696EBCF-4B73-48EF-B21B-AB0A1464EEBE}" type="presOf" srcId="{C2580BE1-3057-47BF-BF6E-4EDC8365786A}" destId="{C4E997BE-B10E-4018-B178-30E9B63B511D}" srcOrd="1" destOrd="0" presId="urn:microsoft.com/office/officeart/2005/8/layout/orgChart1"/>
    <dgm:cxn modelId="{D25660FF-F883-4EF4-892F-5B9887F7FA90}" type="presOf" srcId="{56F47977-F08C-4B86-AD11-BB09DA0B5149}" destId="{8DE81CC7-F182-4A38-AB19-F814B777BC66}" srcOrd="0" destOrd="0" presId="urn:microsoft.com/office/officeart/2005/8/layout/orgChart1"/>
    <dgm:cxn modelId="{26D0492D-F6D6-4673-81E4-2AA364F9082C}" srcId="{40E26811-EEE2-44F2-B958-103C867D1BCB}" destId="{30F81CC2-5006-49B0-9E34-9D5E67B5158A}" srcOrd="1" destOrd="0" parTransId="{BBFF6789-E3F5-4168-A8DA-4CB0FAA9DE4A}" sibTransId="{95A3923C-FBF6-41D2-8ED5-44A6DF6D6F60}"/>
    <dgm:cxn modelId="{872DA2FE-5044-474D-AA15-A5042F181048}" type="presOf" srcId="{80F4F4C4-802A-4E3A-8756-A5CFD9A17E61}" destId="{F72F9584-568D-47BC-9F89-275BF49D0A03}" srcOrd="0" destOrd="0" presId="urn:microsoft.com/office/officeart/2005/8/layout/orgChart1"/>
    <dgm:cxn modelId="{188689C0-BABF-4C5F-BA4B-F5DC7FC3CB02}" type="presOf" srcId="{D635AE1B-33B0-4CA5-AFB9-9FCF5BE07563}" destId="{3C0F1390-D88A-4668-A131-BD7AF1E15979}" srcOrd="0" destOrd="0" presId="urn:microsoft.com/office/officeart/2005/8/layout/orgChart1"/>
    <dgm:cxn modelId="{F492FFB2-7077-4C30-B647-B2BBEE4D5440}" srcId="{4DE2F67F-CF3B-40D7-8F78-F7E24B203EEB}" destId="{EEDF164A-F32D-4250-BE42-5C162CF3E8A3}" srcOrd="2" destOrd="0" parTransId="{D68EBDDC-8990-4F34-BEDC-1F05B51E6887}" sibTransId="{4157AB88-B84E-44D4-9378-FFFC518CAEA2}"/>
    <dgm:cxn modelId="{4FA53BFF-F195-4676-9EE8-3E2D9F67F782}" srcId="{4DE2F67F-CF3B-40D7-8F78-F7E24B203EEB}" destId="{9F54B84E-8E8A-42AD-9457-9F5655404929}" srcOrd="1" destOrd="0" parTransId="{0C661921-96A8-4185-B363-FA183EBEA9D7}" sibTransId="{46630DB0-6923-4CB8-ADD0-2EC8013C53EE}"/>
    <dgm:cxn modelId="{D78F3B81-DC4A-4192-8E82-9562BC23C602}" srcId="{30F81CC2-5006-49B0-9E34-9D5E67B5158A}" destId="{C2580BE1-3057-47BF-BF6E-4EDC8365786A}" srcOrd="0" destOrd="0" parTransId="{93E5BA3C-F039-4468-8723-5E02247D9D1D}" sibTransId="{38C67EC7-5765-4FA9-95E0-67E62780CC8F}"/>
    <dgm:cxn modelId="{9A303FB2-6895-4CC8-AAC5-3330FB611E7F}" type="presOf" srcId="{73163A7A-911E-4D61-93AE-66CA37A8BBE2}" destId="{1457C65D-7C70-461F-89E3-6A18823C4D23}" srcOrd="1" destOrd="0" presId="urn:microsoft.com/office/officeart/2005/8/layout/orgChart1"/>
    <dgm:cxn modelId="{DADE2335-89E2-429F-8BA8-1CE2B2353E07}" type="presOf" srcId="{925DA735-081D-49B7-A0F1-26AB47EF8D49}" destId="{17F06541-E83A-47C3-9DA8-E2407BC826A1}" srcOrd="0" destOrd="0" presId="urn:microsoft.com/office/officeart/2005/8/layout/orgChart1"/>
    <dgm:cxn modelId="{6535E9F8-BAB6-4EBD-BBDD-865D87E5F8E2}" type="presOf" srcId="{40E26811-EEE2-44F2-B958-103C867D1BCB}" destId="{24BAC6FE-0F09-4649-A892-EA081F972835}" srcOrd="1" destOrd="0" presId="urn:microsoft.com/office/officeart/2005/8/layout/orgChart1"/>
    <dgm:cxn modelId="{C095F5E1-B7D7-4A0B-AC08-72E715C5EC0C}" srcId="{80F4F4C4-802A-4E3A-8756-A5CFD9A17E61}" destId="{56F47977-F08C-4B86-AD11-BB09DA0B5149}" srcOrd="1" destOrd="0" parTransId="{3179C449-2D54-4E3D-B4D9-EF195442939D}" sibTransId="{897BBC4B-DFB2-4511-86D3-207842B061E6}"/>
    <dgm:cxn modelId="{32DE309C-6096-4206-8738-32DF53A347C2}" type="presOf" srcId="{C03888E1-8DE3-47FB-9944-6B8F9393310E}" destId="{933156B9-DE0D-45C1-9ACD-267CF0A09EEB}" srcOrd="0" destOrd="0" presId="urn:microsoft.com/office/officeart/2005/8/layout/orgChart1"/>
    <dgm:cxn modelId="{9FD96698-7C68-40CA-A571-38CE74BADEA6}" srcId="{30F81CC2-5006-49B0-9E34-9D5E67B5158A}" destId="{5E501386-18E6-4218-9AA4-207BE005681B}" srcOrd="2" destOrd="0" parTransId="{6E753AA5-E3B1-4683-84FA-DA9480F5D909}" sibTransId="{22B34F4F-E9DE-41FF-9F2D-976E86524052}"/>
    <dgm:cxn modelId="{89584BA6-7BE8-4AB8-BBFE-B51D36D8F46E}" type="presOf" srcId="{C03888E1-8DE3-47FB-9944-6B8F9393310E}" destId="{E0B1F8EC-2F9A-4CFB-A831-D00F00D8264C}" srcOrd="1" destOrd="0" presId="urn:microsoft.com/office/officeart/2005/8/layout/orgChart1"/>
    <dgm:cxn modelId="{1ABE17C3-54B9-4FE7-B740-BF1A909FE738}" type="presOf" srcId="{EEDF164A-F32D-4250-BE42-5C162CF3E8A3}" destId="{A451EF92-928E-4660-8D38-6346ACE19D34}" srcOrd="1" destOrd="0" presId="urn:microsoft.com/office/officeart/2005/8/layout/orgChart1"/>
    <dgm:cxn modelId="{440C4948-7C9B-454A-BC44-99DECC086869}" type="presOf" srcId="{4DE2F67F-CF3B-40D7-8F78-F7E24B203EEB}" destId="{0F93AC9D-8254-4D52-9A07-6908FB9AEC20}" srcOrd="0" destOrd="0" presId="urn:microsoft.com/office/officeart/2005/8/layout/orgChart1"/>
    <dgm:cxn modelId="{2E15F40A-6CFD-4898-82C9-2DFDE9901440}" type="presOf" srcId="{0C661921-96A8-4185-B363-FA183EBEA9D7}" destId="{2A547B8E-6681-4B88-B76B-A89474288562}" srcOrd="0" destOrd="0" presId="urn:microsoft.com/office/officeart/2005/8/layout/orgChart1"/>
    <dgm:cxn modelId="{3FDDD0A1-4CD5-4170-8767-484F2993A59B}" type="presParOf" srcId="{84B917F9-61DB-4C16-88C5-C207D78A34DF}" destId="{445E8044-1639-4366-B37F-6DF240C7A863}" srcOrd="0" destOrd="0" presId="urn:microsoft.com/office/officeart/2005/8/layout/orgChart1"/>
    <dgm:cxn modelId="{53466E8B-F0BA-4EFA-9CFB-39331837DEFF}" type="presParOf" srcId="{445E8044-1639-4366-B37F-6DF240C7A863}" destId="{92085211-69A7-4E5A-8FF5-760EDF7B2C8E}" srcOrd="0" destOrd="0" presId="urn:microsoft.com/office/officeart/2005/8/layout/orgChart1"/>
    <dgm:cxn modelId="{15F357D0-E804-401F-B1E2-780D527D5298}" type="presParOf" srcId="{92085211-69A7-4E5A-8FF5-760EDF7B2C8E}" destId="{8BF131FE-CC41-42CF-B792-285CA1A842D3}" srcOrd="0" destOrd="0" presId="urn:microsoft.com/office/officeart/2005/8/layout/orgChart1"/>
    <dgm:cxn modelId="{7152A116-140D-4652-9164-5963BAB1CDA4}" type="presParOf" srcId="{92085211-69A7-4E5A-8FF5-760EDF7B2C8E}" destId="{24BAC6FE-0F09-4649-A892-EA081F972835}" srcOrd="1" destOrd="0" presId="urn:microsoft.com/office/officeart/2005/8/layout/orgChart1"/>
    <dgm:cxn modelId="{BEB40FEE-EE64-443D-BA29-8794FB02EB40}" type="presParOf" srcId="{445E8044-1639-4366-B37F-6DF240C7A863}" destId="{809928E3-11C3-4185-8AF8-ACF6F0398B62}" srcOrd="1" destOrd="0" presId="urn:microsoft.com/office/officeart/2005/8/layout/orgChart1"/>
    <dgm:cxn modelId="{62ABB32A-6BE5-4FF5-851D-2CED2E068BBF}" type="presParOf" srcId="{809928E3-11C3-4185-8AF8-ACF6F0398B62}" destId="{9D9D75DE-2E5F-473B-8370-1CE0ADE2E50F}" srcOrd="0" destOrd="0" presId="urn:microsoft.com/office/officeart/2005/8/layout/orgChart1"/>
    <dgm:cxn modelId="{1B3C41EA-F53C-4B29-A430-0FF07C851940}" type="presParOf" srcId="{809928E3-11C3-4185-8AF8-ACF6F0398B62}" destId="{062CC602-0119-49C2-9C4F-CF5C2CC68865}" srcOrd="1" destOrd="0" presId="urn:microsoft.com/office/officeart/2005/8/layout/orgChart1"/>
    <dgm:cxn modelId="{E448F10E-AA79-43A9-8081-ABED6713D471}" type="presParOf" srcId="{062CC602-0119-49C2-9C4F-CF5C2CC68865}" destId="{BE57C010-0F17-4FA7-BCE9-6230646DE7B5}" srcOrd="0" destOrd="0" presId="urn:microsoft.com/office/officeart/2005/8/layout/orgChart1"/>
    <dgm:cxn modelId="{8979A2A6-1981-429D-97E0-CD50BCF81872}" type="presParOf" srcId="{BE57C010-0F17-4FA7-BCE9-6230646DE7B5}" destId="{0F93AC9D-8254-4D52-9A07-6908FB9AEC20}" srcOrd="0" destOrd="0" presId="urn:microsoft.com/office/officeart/2005/8/layout/orgChart1"/>
    <dgm:cxn modelId="{EC1DC9A9-798F-457F-872C-1B11B6491460}" type="presParOf" srcId="{BE57C010-0F17-4FA7-BCE9-6230646DE7B5}" destId="{2D605790-259F-43F6-B2F9-372DE505F1BB}" srcOrd="1" destOrd="0" presId="urn:microsoft.com/office/officeart/2005/8/layout/orgChart1"/>
    <dgm:cxn modelId="{CA60875F-2688-486E-8D08-4421FDD609AE}" type="presParOf" srcId="{062CC602-0119-49C2-9C4F-CF5C2CC68865}" destId="{7F5BCB58-2A42-4C37-BAC3-5DF560819C07}" srcOrd="1" destOrd="0" presId="urn:microsoft.com/office/officeart/2005/8/layout/orgChart1"/>
    <dgm:cxn modelId="{513421F2-371A-4692-8E6E-61E0BEC737B6}" type="presParOf" srcId="{7F5BCB58-2A42-4C37-BAC3-5DF560819C07}" destId="{758D9801-1ADA-4592-BE95-133DCD16B63B}" srcOrd="0" destOrd="0" presId="urn:microsoft.com/office/officeart/2005/8/layout/orgChart1"/>
    <dgm:cxn modelId="{C40816C5-0B06-4B09-890A-E06B6911E4C4}" type="presParOf" srcId="{7F5BCB58-2A42-4C37-BAC3-5DF560819C07}" destId="{C0A256A9-09F3-4C93-A7CB-DB75462E0E91}" srcOrd="1" destOrd="0" presId="urn:microsoft.com/office/officeart/2005/8/layout/orgChart1"/>
    <dgm:cxn modelId="{10EEA43B-19F6-4CFC-98FC-AFF21208E01B}" type="presParOf" srcId="{C0A256A9-09F3-4C93-A7CB-DB75462E0E91}" destId="{99EE1365-F703-4339-952E-EE8B35288573}" srcOrd="0" destOrd="0" presId="urn:microsoft.com/office/officeart/2005/8/layout/orgChart1"/>
    <dgm:cxn modelId="{97151DD1-A8ED-45AC-B307-DD12FCD44A7F}" type="presParOf" srcId="{99EE1365-F703-4339-952E-EE8B35288573}" destId="{933156B9-DE0D-45C1-9ACD-267CF0A09EEB}" srcOrd="0" destOrd="0" presId="urn:microsoft.com/office/officeart/2005/8/layout/orgChart1"/>
    <dgm:cxn modelId="{899D3B3E-59A6-49E8-9279-5DA9E48FAE21}" type="presParOf" srcId="{99EE1365-F703-4339-952E-EE8B35288573}" destId="{E0B1F8EC-2F9A-4CFB-A831-D00F00D8264C}" srcOrd="1" destOrd="0" presId="urn:microsoft.com/office/officeart/2005/8/layout/orgChart1"/>
    <dgm:cxn modelId="{46171F77-F018-403D-9D10-306E5663E6C9}" type="presParOf" srcId="{C0A256A9-09F3-4C93-A7CB-DB75462E0E91}" destId="{C7821006-3FAA-41B2-A8D5-B6B1F1A8634E}" srcOrd="1" destOrd="0" presId="urn:microsoft.com/office/officeart/2005/8/layout/orgChart1"/>
    <dgm:cxn modelId="{92839C95-019C-4658-8946-9047B6C02232}" type="presParOf" srcId="{C0A256A9-09F3-4C93-A7CB-DB75462E0E91}" destId="{A4E5DBE9-B791-484F-98B8-4DF5D62BAA1F}" srcOrd="2" destOrd="0" presId="urn:microsoft.com/office/officeart/2005/8/layout/orgChart1"/>
    <dgm:cxn modelId="{E5210E96-7862-4B05-B8D7-26A4EA766CF0}" type="presParOf" srcId="{7F5BCB58-2A42-4C37-BAC3-5DF560819C07}" destId="{2A547B8E-6681-4B88-B76B-A89474288562}" srcOrd="2" destOrd="0" presId="urn:microsoft.com/office/officeart/2005/8/layout/orgChart1"/>
    <dgm:cxn modelId="{69D02F08-51E6-4D4C-A206-3326958395B4}" type="presParOf" srcId="{7F5BCB58-2A42-4C37-BAC3-5DF560819C07}" destId="{56F1DD54-2C9E-4B60-8808-D075055C683D}" srcOrd="3" destOrd="0" presId="urn:microsoft.com/office/officeart/2005/8/layout/orgChart1"/>
    <dgm:cxn modelId="{F4BDA4D5-D7A0-4F97-9423-166BEC0FE2F6}" type="presParOf" srcId="{56F1DD54-2C9E-4B60-8808-D075055C683D}" destId="{6A41201A-E279-4344-BAB3-335A470406D9}" srcOrd="0" destOrd="0" presId="urn:microsoft.com/office/officeart/2005/8/layout/orgChart1"/>
    <dgm:cxn modelId="{5AA2681C-1077-4DA4-A0B9-B37092A33A90}" type="presParOf" srcId="{6A41201A-E279-4344-BAB3-335A470406D9}" destId="{A5D76F9C-098C-41C2-88C0-4AF5E4654BE3}" srcOrd="0" destOrd="0" presId="urn:microsoft.com/office/officeart/2005/8/layout/orgChart1"/>
    <dgm:cxn modelId="{A1114971-45CE-4875-9AAC-7221A697AAF3}" type="presParOf" srcId="{6A41201A-E279-4344-BAB3-335A470406D9}" destId="{55A53D6B-CB15-4385-BDD7-EEB536CD0594}" srcOrd="1" destOrd="0" presId="urn:microsoft.com/office/officeart/2005/8/layout/orgChart1"/>
    <dgm:cxn modelId="{230AABEA-C886-4981-A5D9-CAC9A75A3777}" type="presParOf" srcId="{56F1DD54-2C9E-4B60-8808-D075055C683D}" destId="{FA941203-7994-40C9-9629-371202A64683}" srcOrd="1" destOrd="0" presId="urn:microsoft.com/office/officeart/2005/8/layout/orgChart1"/>
    <dgm:cxn modelId="{A7F10EAE-B802-4282-801A-265028790C4D}" type="presParOf" srcId="{56F1DD54-2C9E-4B60-8808-D075055C683D}" destId="{44330F90-5356-45E6-BC79-6515F07F5D97}" srcOrd="2" destOrd="0" presId="urn:microsoft.com/office/officeart/2005/8/layout/orgChart1"/>
    <dgm:cxn modelId="{267B1256-4369-4AA2-84F8-9AF0D95EA017}" type="presParOf" srcId="{7F5BCB58-2A42-4C37-BAC3-5DF560819C07}" destId="{7413470E-961D-417C-9E9A-F0D40B98C46C}" srcOrd="4" destOrd="0" presId="urn:microsoft.com/office/officeart/2005/8/layout/orgChart1"/>
    <dgm:cxn modelId="{BAAEA7B3-3B06-4601-8F41-D3FD0C771139}" type="presParOf" srcId="{7F5BCB58-2A42-4C37-BAC3-5DF560819C07}" destId="{6A3BA123-BA62-4DD1-9A2E-5B02451C36CF}" srcOrd="5" destOrd="0" presId="urn:microsoft.com/office/officeart/2005/8/layout/orgChart1"/>
    <dgm:cxn modelId="{71DB1A8B-8D5F-48DE-A776-C1EAC51225DC}" type="presParOf" srcId="{6A3BA123-BA62-4DD1-9A2E-5B02451C36CF}" destId="{6A3CFD9F-ED4E-4B13-802F-23E8B5ED388A}" srcOrd="0" destOrd="0" presId="urn:microsoft.com/office/officeart/2005/8/layout/orgChart1"/>
    <dgm:cxn modelId="{5426E1DD-A456-4DD2-9FBB-AF591DA53C82}" type="presParOf" srcId="{6A3CFD9F-ED4E-4B13-802F-23E8B5ED388A}" destId="{3B0588D2-998F-4A1D-94B2-1C5AC18AAB22}" srcOrd="0" destOrd="0" presId="urn:microsoft.com/office/officeart/2005/8/layout/orgChart1"/>
    <dgm:cxn modelId="{6AB67F19-4AEA-42E9-8E92-08EC2CF35DD9}" type="presParOf" srcId="{6A3CFD9F-ED4E-4B13-802F-23E8B5ED388A}" destId="{A451EF92-928E-4660-8D38-6346ACE19D34}" srcOrd="1" destOrd="0" presId="urn:microsoft.com/office/officeart/2005/8/layout/orgChart1"/>
    <dgm:cxn modelId="{CAF22BF4-233A-4520-97C5-1995ACB66FF2}" type="presParOf" srcId="{6A3BA123-BA62-4DD1-9A2E-5B02451C36CF}" destId="{4CA2189F-4830-4F3C-90E8-AD9439311C9D}" srcOrd="1" destOrd="0" presId="urn:microsoft.com/office/officeart/2005/8/layout/orgChart1"/>
    <dgm:cxn modelId="{B1B84A76-E2B4-4360-80CB-407B5604C31A}" type="presParOf" srcId="{6A3BA123-BA62-4DD1-9A2E-5B02451C36CF}" destId="{5428B0D3-E2D6-43EF-A49C-05A184183464}" srcOrd="2" destOrd="0" presId="urn:microsoft.com/office/officeart/2005/8/layout/orgChart1"/>
    <dgm:cxn modelId="{B709A88A-0892-4D57-8854-5958EAC9FE9B}" type="presParOf" srcId="{062CC602-0119-49C2-9C4F-CF5C2CC68865}" destId="{F937D059-FD23-4814-AA7A-6C3B081E6EEF}" srcOrd="2" destOrd="0" presId="urn:microsoft.com/office/officeart/2005/8/layout/orgChart1"/>
    <dgm:cxn modelId="{F603F9E7-43B9-47AC-BC3B-50FA27E92672}" type="presParOf" srcId="{809928E3-11C3-4185-8AF8-ACF6F0398B62}" destId="{E601F93E-C2AE-4D95-9477-9CF1833D4AF9}" srcOrd="2" destOrd="0" presId="urn:microsoft.com/office/officeart/2005/8/layout/orgChart1"/>
    <dgm:cxn modelId="{BBEB0277-4604-4BA2-9BCC-86ED8EEA9CED}" type="presParOf" srcId="{809928E3-11C3-4185-8AF8-ACF6F0398B62}" destId="{E41C19F6-40E2-4A82-936C-76CCFA2E715E}" srcOrd="3" destOrd="0" presId="urn:microsoft.com/office/officeart/2005/8/layout/orgChart1"/>
    <dgm:cxn modelId="{B949D764-F1F9-40D6-8E6B-C41269F27C93}" type="presParOf" srcId="{E41C19F6-40E2-4A82-936C-76CCFA2E715E}" destId="{31C01440-28F6-46F7-B8DD-AA57AC5F6545}" srcOrd="0" destOrd="0" presId="urn:microsoft.com/office/officeart/2005/8/layout/orgChart1"/>
    <dgm:cxn modelId="{089706E3-B0EE-4475-988D-52523D122DE9}" type="presParOf" srcId="{31C01440-28F6-46F7-B8DD-AA57AC5F6545}" destId="{BB878C3C-2793-4BB4-ACCC-B35C9A9C97BB}" srcOrd="0" destOrd="0" presId="urn:microsoft.com/office/officeart/2005/8/layout/orgChart1"/>
    <dgm:cxn modelId="{8B7DA2D5-DC35-4DEF-A5E1-E23A711F6896}" type="presParOf" srcId="{31C01440-28F6-46F7-B8DD-AA57AC5F6545}" destId="{EBC3B36D-99E1-4A05-B9F8-8E981B37BD5D}" srcOrd="1" destOrd="0" presId="urn:microsoft.com/office/officeart/2005/8/layout/orgChart1"/>
    <dgm:cxn modelId="{E1D17780-2079-4908-9FCC-DD6E5AF93CD6}" type="presParOf" srcId="{E41C19F6-40E2-4A82-936C-76CCFA2E715E}" destId="{DF6BD114-6EE8-4C5C-B968-78BDA3276C64}" srcOrd="1" destOrd="0" presId="urn:microsoft.com/office/officeart/2005/8/layout/orgChart1"/>
    <dgm:cxn modelId="{5A6B4BC6-AED8-4EEB-8572-A1AAFBE99BC2}" type="presParOf" srcId="{DF6BD114-6EE8-4C5C-B968-78BDA3276C64}" destId="{083D8779-E7AC-4E68-B9D3-4C971D707622}" srcOrd="0" destOrd="0" presId="urn:microsoft.com/office/officeart/2005/8/layout/orgChart1"/>
    <dgm:cxn modelId="{338D33B6-3477-4BB3-B1B0-F2B67725A77A}" type="presParOf" srcId="{DF6BD114-6EE8-4C5C-B968-78BDA3276C64}" destId="{4CE2F05F-9275-4A5F-8074-393449F460CD}" srcOrd="1" destOrd="0" presId="urn:microsoft.com/office/officeart/2005/8/layout/orgChart1"/>
    <dgm:cxn modelId="{48AB1099-C595-468C-B95D-242F17D9AB69}" type="presParOf" srcId="{4CE2F05F-9275-4A5F-8074-393449F460CD}" destId="{921443E8-52A5-4E27-BA98-658531827734}" srcOrd="0" destOrd="0" presId="urn:microsoft.com/office/officeart/2005/8/layout/orgChart1"/>
    <dgm:cxn modelId="{87BBA343-2052-4379-94EF-9A698CDF25A8}" type="presParOf" srcId="{921443E8-52A5-4E27-BA98-658531827734}" destId="{5E10D7B0-D31C-46E1-96E7-4AC7221F93D9}" srcOrd="0" destOrd="0" presId="urn:microsoft.com/office/officeart/2005/8/layout/orgChart1"/>
    <dgm:cxn modelId="{4F02E3D8-31A7-4EC7-946F-9EF47B4E1BE5}" type="presParOf" srcId="{921443E8-52A5-4E27-BA98-658531827734}" destId="{C4E997BE-B10E-4018-B178-30E9B63B511D}" srcOrd="1" destOrd="0" presId="urn:microsoft.com/office/officeart/2005/8/layout/orgChart1"/>
    <dgm:cxn modelId="{C6813CE4-79D1-445B-BC06-FE2841FF5158}" type="presParOf" srcId="{4CE2F05F-9275-4A5F-8074-393449F460CD}" destId="{5E0E3967-0C3C-4BDE-BAED-7924DAC90417}" srcOrd="1" destOrd="0" presId="urn:microsoft.com/office/officeart/2005/8/layout/orgChart1"/>
    <dgm:cxn modelId="{5AF8AAE5-A281-4AFD-902C-B98BD90862D4}" type="presParOf" srcId="{4CE2F05F-9275-4A5F-8074-393449F460CD}" destId="{C1441238-D038-4BE8-A9ED-7E036292CCAB}" srcOrd="2" destOrd="0" presId="urn:microsoft.com/office/officeart/2005/8/layout/orgChart1"/>
    <dgm:cxn modelId="{67BC6B86-39CA-4377-BDF5-8CE62FB42BB1}" type="presParOf" srcId="{DF6BD114-6EE8-4C5C-B968-78BDA3276C64}" destId="{4ED2B961-6907-49CD-AE51-D2C7A4D05392}" srcOrd="2" destOrd="0" presId="urn:microsoft.com/office/officeart/2005/8/layout/orgChart1"/>
    <dgm:cxn modelId="{AC3AACC6-4E8C-4A29-A669-5CB8CD161421}" type="presParOf" srcId="{DF6BD114-6EE8-4C5C-B968-78BDA3276C64}" destId="{7F71622A-098E-4DB4-A46F-621FA3F87798}" srcOrd="3" destOrd="0" presId="urn:microsoft.com/office/officeart/2005/8/layout/orgChart1"/>
    <dgm:cxn modelId="{5A154E8F-3118-4B0A-9149-AAF25B91254F}" type="presParOf" srcId="{7F71622A-098E-4DB4-A46F-621FA3F87798}" destId="{367F43B0-7620-485B-AFB6-0B71F0063FCF}" srcOrd="0" destOrd="0" presId="urn:microsoft.com/office/officeart/2005/8/layout/orgChart1"/>
    <dgm:cxn modelId="{756F9D26-FA77-4366-82D2-3376FC066998}" type="presParOf" srcId="{367F43B0-7620-485B-AFB6-0B71F0063FCF}" destId="{A1319B26-8BEC-445D-8509-BD6323B3BA59}" srcOrd="0" destOrd="0" presId="urn:microsoft.com/office/officeart/2005/8/layout/orgChart1"/>
    <dgm:cxn modelId="{B0545F81-5559-4937-8DA2-1295CD44EA45}" type="presParOf" srcId="{367F43B0-7620-485B-AFB6-0B71F0063FCF}" destId="{1457C65D-7C70-461F-89E3-6A18823C4D23}" srcOrd="1" destOrd="0" presId="urn:microsoft.com/office/officeart/2005/8/layout/orgChart1"/>
    <dgm:cxn modelId="{FEAB32EE-9D74-436D-B8F7-9FA9A04007F4}" type="presParOf" srcId="{7F71622A-098E-4DB4-A46F-621FA3F87798}" destId="{72E795A4-4372-4CBC-A020-910E87E6B67A}" srcOrd="1" destOrd="0" presId="urn:microsoft.com/office/officeart/2005/8/layout/orgChart1"/>
    <dgm:cxn modelId="{A3981962-8F4A-47CA-87E4-E57AF024A695}" type="presParOf" srcId="{7F71622A-098E-4DB4-A46F-621FA3F87798}" destId="{9C046A63-FF0B-4F3A-A728-8E08A7C6A58B}" srcOrd="2" destOrd="0" presId="urn:microsoft.com/office/officeart/2005/8/layout/orgChart1"/>
    <dgm:cxn modelId="{75D87444-5486-4F2A-AC5D-DA7835D62C96}" type="presParOf" srcId="{DF6BD114-6EE8-4C5C-B968-78BDA3276C64}" destId="{8524367F-DC12-4EF6-B0CF-C5F07709D751}" srcOrd="4" destOrd="0" presId="urn:microsoft.com/office/officeart/2005/8/layout/orgChart1"/>
    <dgm:cxn modelId="{4F324C3E-6D9A-44DA-AB42-6CCE5190F727}" type="presParOf" srcId="{DF6BD114-6EE8-4C5C-B968-78BDA3276C64}" destId="{F1203DAC-1DA9-4744-8C2D-C9120E93BCFE}" srcOrd="5" destOrd="0" presId="urn:microsoft.com/office/officeart/2005/8/layout/orgChart1"/>
    <dgm:cxn modelId="{94895C25-B49E-44C8-96D9-D1AEF162F080}" type="presParOf" srcId="{F1203DAC-1DA9-4744-8C2D-C9120E93BCFE}" destId="{D8A56116-6FAD-4B16-A6DA-BC12E844D438}" srcOrd="0" destOrd="0" presId="urn:microsoft.com/office/officeart/2005/8/layout/orgChart1"/>
    <dgm:cxn modelId="{14E136F7-9594-4C59-93AE-B76FDD9980C2}" type="presParOf" srcId="{D8A56116-6FAD-4B16-A6DA-BC12E844D438}" destId="{BE8403E8-1A69-46F2-AB55-E3DFA6F29C6A}" srcOrd="0" destOrd="0" presId="urn:microsoft.com/office/officeart/2005/8/layout/orgChart1"/>
    <dgm:cxn modelId="{57E2C2EC-3AE2-480A-B1F2-ABF40480CC4E}" type="presParOf" srcId="{D8A56116-6FAD-4B16-A6DA-BC12E844D438}" destId="{9D418F5B-4FC3-41C7-AA78-DD7EEDC3FE63}" srcOrd="1" destOrd="0" presId="urn:microsoft.com/office/officeart/2005/8/layout/orgChart1"/>
    <dgm:cxn modelId="{35342D8D-6C7D-4B14-A6D4-B6E81EC2569E}" type="presParOf" srcId="{F1203DAC-1DA9-4744-8C2D-C9120E93BCFE}" destId="{DB7364B7-0315-40C2-8885-41C7ADF15367}" srcOrd="1" destOrd="0" presId="urn:microsoft.com/office/officeart/2005/8/layout/orgChart1"/>
    <dgm:cxn modelId="{C5A54180-D5DE-404D-A1B6-A6279447DA8F}" type="presParOf" srcId="{F1203DAC-1DA9-4744-8C2D-C9120E93BCFE}" destId="{2BA77A82-AEA5-4A10-AB58-01BE686FC183}" srcOrd="2" destOrd="0" presId="urn:microsoft.com/office/officeart/2005/8/layout/orgChart1"/>
    <dgm:cxn modelId="{1A2205C1-F612-4522-9EEE-AA36D9A056A2}" type="presParOf" srcId="{E41C19F6-40E2-4A82-936C-76CCFA2E715E}" destId="{AD4E9B37-A40F-4F89-8CC4-C802113F2D0C}" srcOrd="2" destOrd="0" presId="urn:microsoft.com/office/officeart/2005/8/layout/orgChart1"/>
    <dgm:cxn modelId="{B5719D53-265B-4FFD-819E-700001C195BA}" type="presParOf" srcId="{809928E3-11C3-4185-8AF8-ACF6F0398B62}" destId="{2663FB53-7A75-489B-A79D-F4CCC4F46BA3}" srcOrd="4" destOrd="0" presId="urn:microsoft.com/office/officeart/2005/8/layout/orgChart1"/>
    <dgm:cxn modelId="{E459F388-8629-44F4-9C59-E79DC2D4BBF1}" type="presParOf" srcId="{809928E3-11C3-4185-8AF8-ACF6F0398B62}" destId="{A0AB80C1-4849-4F44-9E3E-82B30AE904AE}" srcOrd="5" destOrd="0" presId="urn:microsoft.com/office/officeart/2005/8/layout/orgChart1"/>
    <dgm:cxn modelId="{80F52C80-ACAF-449D-9758-42FCEFE6651F}" type="presParOf" srcId="{A0AB80C1-4849-4F44-9E3E-82B30AE904AE}" destId="{B912A35C-F8E1-404B-A174-95F0C1BFF984}" srcOrd="0" destOrd="0" presId="urn:microsoft.com/office/officeart/2005/8/layout/orgChart1"/>
    <dgm:cxn modelId="{0AEEF94E-D919-4E33-AD0E-685C834AC346}" type="presParOf" srcId="{B912A35C-F8E1-404B-A174-95F0C1BFF984}" destId="{F72F9584-568D-47BC-9F89-275BF49D0A03}" srcOrd="0" destOrd="0" presId="urn:microsoft.com/office/officeart/2005/8/layout/orgChart1"/>
    <dgm:cxn modelId="{EA0EEF4F-E90D-4993-8E7F-51B3518AE02B}" type="presParOf" srcId="{B912A35C-F8E1-404B-A174-95F0C1BFF984}" destId="{6EDD4223-9BE5-4133-8ACC-7A5B646530D2}" srcOrd="1" destOrd="0" presId="urn:microsoft.com/office/officeart/2005/8/layout/orgChart1"/>
    <dgm:cxn modelId="{F592CDD9-42A2-4619-9EE6-40D880D9045F}" type="presParOf" srcId="{A0AB80C1-4849-4F44-9E3E-82B30AE904AE}" destId="{9402941A-224E-4265-B05A-165EF9724DF9}" srcOrd="1" destOrd="0" presId="urn:microsoft.com/office/officeart/2005/8/layout/orgChart1"/>
    <dgm:cxn modelId="{D74A2F05-3F05-44E0-8029-D1F074DE8169}" type="presParOf" srcId="{9402941A-224E-4265-B05A-165EF9724DF9}" destId="{87EC1BF4-5315-4DDD-A0F5-9DFFEB43C6D1}" srcOrd="0" destOrd="0" presId="urn:microsoft.com/office/officeart/2005/8/layout/orgChart1"/>
    <dgm:cxn modelId="{A18F4B55-4287-476F-BECC-D829416C7359}" type="presParOf" srcId="{9402941A-224E-4265-B05A-165EF9724DF9}" destId="{9AC3AE56-66F3-4AC0-A9C0-6255E5C146C8}" srcOrd="1" destOrd="0" presId="urn:microsoft.com/office/officeart/2005/8/layout/orgChart1"/>
    <dgm:cxn modelId="{6D94D1D8-2F6C-4B6A-8FED-DB53675FAFF5}" type="presParOf" srcId="{9AC3AE56-66F3-4AC0-A9C0-6255E5C146C8}" destId="{5AFFC4BD-E63B-4A46-B04E-7366AD9D3150}" srcOrd="0" destOrd="0" presId="urn:microsoft.com/office/officeart/2005/8/layout/orgChart1"/>
    <dgm:cxn modelId="{753E679D-BF32-4E13-ADEA-6A3DABCFBE45}" type="presParOf" srcId="{5AFFC4BD-E63B-4A46-B04E-7366AD9D3150}" destId="{BB005EBC-470B-4CFC-9CB3-FDE6CD7CAA5B}" srcOrd="0" destOrd="0" presId="urn:microsoft.com/office/officeart/2005/8/layout/orgChart1"/>
    <dgm:cxn modelId="{909D20BF-4139-4A29-84CB-9827F339D067}" type="presParOf" srcId="{5AFFC4BD-E63B-4A46-B04E-7366AD9D3150}" destId="{600A2420-74FE-4F1A-91AB-F69FA0CAB78F}" srcOrd="1" destOrd="0" presId="urn:microsoft.com/office/officeart/2005/8/layout/orgChart1"/>
    <dgm:cxn modelId="{892D0252-3811-4D2D-8342-74DEE307EE56}" type="presParOf" srcId="{9AC3AE56-66F3-4AC0-A9C0-6255E5C146C8}" destId="{8C34F8DD-6198-483B-BEB9-B1448C2E639A}" srcOrd="1" destOrd="0" presId="urn:microsoft.com/office/officeart/2005/8/layout/orgChart1"/>
    <dgm:cxn modelId="{87F6D753-1093-43B5-8E70-6AFFAF4CBD52}" type="presParOf" srcId="{9AC3AE56-66F3-4AC0-A9C0-6255E5C146C8}" destId="{5F4C8958-E30D-4CB0-B140-20CBADD184A6}" srcOrd="2" destOrd="0" presId="urn:microsoft.com/office/officeart/2005/8/layout/orgChart1"/>
    <dgm:cxn modelId="{E9034F0A-C4E4-472F-A5B8-D0E01AA4733A}" type="presParOf" srcId="{9402941A-224E-4265-B05A-165EF9724DF9}" destId="{B858CA44-D5AC-42C9-86EB-7E323BE1A115}" srcOrd="2" destOrd="0" presId="urn:microsoft.com/office/officeart/2005/8/layout/orgChart1"/>
    <dgm:cxn modelId="{79EAF919-97E8-4A68-8B6D-D70221BB987A}" type="presParOf" srcId="{9402941A-224E-4265-B05A-165EF9724DF9}" destId="{9FF4931A-A8A3-4AE7-8113-457BCDD852F1}" srcOrd="3" destOrd="0" presId="urn:microsoft.com/office/officeart/2005/8/layout/orgChart1"/>
    <dgm:cxn modelId="{439EBD3E-B6D3-4BBD-9DFC-6CC02C7B7074}" type="presParOf" srcId="{9FF4931A-A8A3-4AE7-8113-457BCDD852F1}" destId="{AB444B8D-7DAB-4918-B409-F15390D0918B}" srcOrd="0" destOrd="0" presId="urn:microsoft.com/office/officeart/2005/8/layout/orgChart1"/>
    <dgm:cxn modelId="{38CC3EB5-7C81-410C-93D7-1968691C4EB8}" type="presParOf" srcId="{AB444B8D-7DAB-4918-B409-F15390D0918B}" destId="{8DE81CC7-F182-4A38-AB19-F814B777BC66}" srcOrd="0" destOrd="0" presId="urn:microsoft.com/office/officeart/2005/8/layout/orgChart1"/>
    <dgm:cxn modelId="{03612314-6B19-4B7D-B19A-2D2420610CD5}" type="presParOf" srcId="{AB444B8D-7DAB-4918-B409-F15390D0918B}" destId="{12C74F13-F7A0-4DD1-B9E7-DE12F5E528BB}" srcOrd="1" destOrd="0" presId="urn:microsoft.com/office/officeart/2005/8/layout/orgChart1"/>
    <dgm:cxn modelId="{33DE6575-DCDD-4627-A1F5-6C799FD190E2}" type="presParOf" srcId="{9FF4931A-A8A3-4AE7-8113-457BCDD852F1}" destId="{93487278-6D13-436C-94D3-A0962F121EF9}" srcOrd="1" destOrd="0" presId="urn:microsoft.com/office/officeart/2005/8/layout/orgChart1"/>
    <dgm:cxn modelId="{43F65EBF-2B1C-40D4-A216-ED50779C3E91}" type="presParOf" srcId="{9FF4931A-A8A3-4AE7-8113-457BCDD852F1}" destId="{2C7BC8D8-DFBB-482A-A400-4BAFCB5CF808}" srcOrd="2" destOrd="0" presId="urn:microsoft.com/office/officeart/2005/8/layout/orgChart1"/>
    <dgm:cxn modelId="{FF236073-B573-4713-ABC2-2D15AE120418}" type="presParOf" srcId="{9402941A-224E-4265-B05A-165EF9724DF9}" destId="{3C0F1390-D88A-4668-A131-BD7AF1E15979}" srcOrd="4" destOrd="0" presId="urn:microsoft.com/office/officeart/2005/8/layout/orgChart1"/>
    <dgm:cxn modelId="{86410C35-416F-42A5-85CB-88082F343C3D}" type="presParOf" srcId="{9402941A-224E-4265-B05A-165EF9724DF9}" destId="{C5C25AFD-C328-49B0-A1D1-D9F2D28E111F}" srcOrd="5" destOrd="0" presId="urn:microsoft.com/office/officeart/2005/8/layout/orgChart1"/>
    <dgm:cxn modelId="{29CAEEFC-98FC-4DBC-A558-F9B4EE1955D8}" type="presParOf" srcId="{C5C25AFD-C328-49B0-A1D1-D9F2D28E111F}" destId="{BFAE153B-E287-4DFA-9DC6-F77700701965}" srcOrd="0" destOrd="0" presId="urn:microsoft.com/office/officeart/2005/8/layout/orgChart1"/>
    <dgm:cxn modelId="{37EA82EF-F194-49BC-AF34-56FC3FE7D111}" type="presParOf" srcId="{BFAE153B-E287-4DFA-9DC6-F77700701965}" destId="{17F06541-E83A-47C3-9DA8-E2407BC826A1}" srcOrd="0" destOrd="0" presId="urn:microsoft.com/office/officeart/2005/8/layout/orgChart1"/>
    <dgm:cxn modelId="{3D01E6CD-D2C1-4958-9558-7C81C87CD2CB}" type="presParOf" srcId="{BFAE153B-E287-4DFA-9DC6-F77700701965}" destId="{1EAABAFF-E09D-4FD2-93E5-B12EF482C099}" srcOrd="1" destOrd="0" presId="urn:microsoft.com/office/officeart/2005/8/layout/orgChart1"/>
    <dgm:cxn modelId="{B23BBA64-8A43-43A2-83E6-CD2DB47CDCEA}" type="presParOf" srcId="{C5C25AFD-C328-49B0-A1D1-D9F2D28E111F}" destId="{CC96690B-4787-4458-A162-FD4DFA09B183}" srcOrd="1" destOrd="0" presId="urn:microsoft.com/office/officeart/2005/8/layout/orgChart1"/>
    <dgm:cxn modelId="{FF225FF8-2ACD-46E3-82D1-6B67465201A1}" type="presParOf" srcId="{C5C25AFD-C328-49B0-A1D1-D9F2D28E111F}" destId="{A408CB70-323A-4B9C-8AE8-C859EFC42A7E}" srcOrd="2" destOrd="0" presId="urn:microsoft.com/office/officeart/2005/8/layout/orgChart1"/>
    <dgm:cxn modelId="{E517D299-E4CD-454E-A1A3-E0C4271C7CF9}" type="presParOf" srcId="{A0AB80C1-4849-4F44-9E3E-82B30AE904AE}" destId="{8A04FFF4-1769-4040-9133-4E3DB19CA513}" srcOrd="2" destOrd="0" presId="urn:microsoft.com/office/officeart/2005/8/layout/orgChart1"/>
    <dgm:cxn modelId="{C3731A0E-D680-498E-9405-FF17842B2A23}" type="presParOf" srcId="{445E8044-1639-4366-B37F-6DF240C7A863}" destId="{D2342EC1-C4FD-4C5A-A66E-0B3F281907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6AE252-9BB4-4EA4-9E6A-1CAA7A0E084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0E26811-EEE2-44F2-B958-103C867D1BCB}">
      <dgm:prSet phldrT="[文字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dirty="0" smtClean="0">
              <a:solidFill>
                <a:schemeClr val="tx1"/>
              </a:solidFill>
            </a:rPr>
            <a:t>CEO</a:t>
          </a:r>
          <a:endParaRPr lang="zh-TW" altLang="en-US" dirty="0">
            <a:solidFill>
              <a:schemeClr val="tx1"/>
            </a:solidFill>
          </a:endParaRPr>
        </a:p>
      </dgm:t>
    </dgm:pt>
    <dgm:pt modelId="{94855A05-449E-4FB4-B3F0-BEA371183A84}" type="parTrans" cxnId="{22CF3E8F-441E-4463-973E-EE3BB9466197}">
      <dgm:prSet/>
      <dgm:spPr/>
      <dgm:t>
        <a:bodyPr/>
        <a:lstStyle/>
        <a:p>
          <a:endParaRPr lang="zh-TW" altLang="en-US"/>
        </a:p>
      </dgm:t>
    </dgm:pt>
    <dgm:pt modelId="{1608DA90-694C-4DA1-B488-9CCC115F21DF}" type="sibTrans" cxnId="{22CF3E8F-441E-4463-973E-EE3BB9466197}">
      <dgm:prSet/>
      <dgm:spPr/>
      <dgm:t>
        <a:bodyPr/>
        <a:lstStyle/>
        <a:p>
          <a:endParaRPr lang="zh-TW" altLang="en-US"/>
        </a:p>
      </dgm:t>
    </dgm:pt>
    <dgm:pt modelId="{4DE2F67F-CF3B-40D7-8F78-F7E24B203EEB}">
      <dgm:prSet phldrT="[文字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功能經理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100EFDCF-26E9-4927-9EFB-4EE0F0509BB9}" type="parTrans" cxnId="{BF11A0A6-DF72-4591-90E9-E5A23ECE7033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FAEDC921-C892-40F5-AAC5-0DD8C0C9BDF8}" type="sibTrans" cxnId="{BF11A0A6-DF72-4591-90E9-E5A23ECE7033}">
      <dgm:prSet/>
      <dgm:spPr/>
      <dgm:t>
        <a:bodyPr/>
        <a:lstStyle/>
        <a:p>
          <a:endParaRPr lang="zh-TW" altLang="en-US"/>
        </a:p>
      </dgm:t>
    </dgm:pt>
    <dgm:pt modelId="{30F81CC2-5006-49B0-9E34-9D5E67B5158A}">
      <dgm:prSet phldrT="[文字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功能經理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BBFF6789-E3F5-4168-A8DA-4CB0FAA9DE4A}" type="parTrans" cxnId="{26D0492D-F6D6-4673-81E4-2AA364F9082C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95A3923C-FBF6-41D2-8ED5-44A6DF6D6F60}" type="sibTrans" cxnId="{26D0492D-F6D6-4673-81E4-2AA364F9082C}">
      <dgm:prSet/>
      <dgm:spPr/>
      <dgm:t>
        <a:bodyPr/>
        <a:lstStyle/>
        <a:p>
          <a:endParaRPr lang="zh-TW" altLang="en-US"/>
        </a:p>
      </dgm:t>
    </dgm:pt>
    <dgm:pt modelId="{80F4F4C4-802A-4E3A-8756-A5CFD9A17E61}">
      <dgm:prSet phldrT="[文字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功能經理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5D5E317E-820C-40D6-A173-D129D73262F3}" type="parTrans" cxnId="{EA3742C5-8E42-49A8-8202-B0054CFC2D5E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B3AC3C07-AEC6-4F03-8CE2-4521523405A2}" type="sibTrans" cxnId="{EA3742C5-8E42-49A8-8202-B0054CFC2D5E}">
      <dgm:prSet/>
      <dgm:spPr/>
      <dgm:t>
        <a:bodyPr/>
        <a:lstStyle/>
        <a:p>
          <a:endParaRPr lang="zh-TW" altLang="en-US"/>
        </a:p>
      </dgm:t>
    </dgm:pt>
    <dgm:pt modelId="{C03888E1-8DE3-47FB-9944-6B8F9393310E}">
      <dgm:prSet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53B4504-9979-40E9-9A2E-34F82C48F46E}" type="parTrans" cxnId="{794BA768-30D2-4274-97FE-CBC3B77758E3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9146D0EB-7D93-441F-B29F-4998D47B3009}" type="sibTrans" cxnId="{794BA768-30D2-4274-97FE-CBC3B77758E3}">
      <dgm:prSet/>
      <dgm:spPr/>
      <dgm:t>
        <a:bodyPr/>
        <a:lstStyle/>
        <a:p>
          <a:endParaRPr lang="zh-TW" altLang="en-US"/>
        </a:p>
      </dgm:t>
    </dgm:pt>
    <dgm:pt modelId="{C2580BE1-3057-47BF-BF6E-4EDC8365786A}">
      <dgm:prSet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93E5BA3C-F039-4468-8723-5E02247D9D1D}" type="parTrans" cxnId="{D78F3B81-DC4A-4192-8E82-9562BC23C602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38C67EC7-5765-4FA9-95E0-67E62780CC8F}" type="sibTrans" cxnId="{D78F3B81-DC4A-4192-8E82-9562BC23C602}">
      <dgm:prSet/>
      <dgm:spPr/>
      <dgm:t>
        <a:bodyPr/>
        <a:lstStyle/>
        <a:p>
          <a:endParaRPr lang="zh-TW" altLang="en-US"/>
        </a:p>
      </dgm:t>
    </dgm:pt>
    <dgm:pt modelId="{0D991F9B-50D7-4474-9E18-5317AC3EE846}">
      <dgm:prSet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F396587-FC25-487C-BA7B-0BEFC8FDB447}" type="parTrans" cxnId="{B671C12F-3BE6-4811-8766-245513AA700A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31B25B8-C8E1-4FF6-9997-1E319D4FB5D0}" type="sibTrans" cxnId="{B671C12F-3BE6-4811-8766-245513AA700A}">
      <dgm:prSet/>
      <dgm:spPr/>
      <dgm:t>
        <a:bodyPr/>
        <a:lstStyle/>
        <a:p>
          <a:endParaRPr lang="zh-TW" altLang="en-US"/>
        </a:p>
      </dgm:t>
    </dgm:pt>
    <dgm:pt modelId="{73163A7A-911E-4D61-93AE-66CA37A8BBE2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16C2E09-DB32-400E-B136-91CF73D71E35}" type="parTrans" cxnId="{D7F90E9F-A480-4253-9664-504D4D2081F5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E51411DA-2B28-4F00-82A3-CD58D2F3BE7E}" type="sibTrans" cxnId="{D7F90E9F-A480-4253-9664-504D4D2081F5}">
      <dgm:prSet/>
      <dgm:spPr/>
      <dgm:t>
        <a:bodyPr/>
        <a:lstStyle/>
        <a:p>
          <a:endParaRPr lang="zh-TW" altLang="en-US"/>
        </a:p>
      </dgm:t>
    </dgm:pt>
    <dgm:pt modelId="{9F54B84E-8E8A-42AD-9457-9F5655404929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0C661921-96A8-4185-B363-FA183EBEA9D7}" type="parTrans" cxnId="{4FA53BFF-F195-4676-9EE8-3E2D9F67F782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6630DB0-6923-4CB8-ADD0-2EC8013C53EE}" type="sibTrans" cxnId="{4FA53BFF-F195-4676-9EE8-3E2D9F67F782}">
      <dgm:prSet/>
      <dgm:spPr/>
      <dgm:t>
        <a:bodyPr/>
        <a:lstStyle/>
        <a:p>
          <a:endParaRPr lang="zh-TW" altLang="en-US"/>
        </a:p>
      </dgm:t>
    </dgm:pt>
    <dgm:pt modelId="{EEDF164A-F32D-4250-BE42-5C162CF3E8A3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D68EBDDC-8990-4F34-BEDC-1F05B51E6887}" type="parTrans" cxnId="{F492FFB2-7077-4C30-B647-B2BBEE4D5440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157AB88-B84E-44D4-9378-FFFC518CAEA2}" type="sibTrans" cxnId="{F492FFB2-7077-4C30-B647-B2BBEE4D5440}">
      <dgm:prSet/>
      <dgm:spPr/>
      <dgm:t>
        <a:bodyPr/>
        <a:lstStyle/>
        <a:p>
          <a:endParaRPr lang="zh-TW" altLang="en-US"/>
        </a:p>
      </dgm:t>
    </dgm:pt>
    <dgm:pt modelId="{56F47977-F08C-4B86-AD11-BB09DA0B5149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3179C449-2D54-4E3D-B4D9-EF195442939D}" type="parTrans" cxnId="{C095F5E1-B7D7-4A0B-AC08-72E715C5EC0C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897BBC4B-DFB2-4511-86D3-207842B061E6}" type="sibTrans" cxnId="{C095F5E1-B7D7-4A0B-AC08-72E715C5EC0C}">
      <dgm:prSet/>
      <dgm:spPr/>
      <dgm:t>
        <a:bodyPr/>
        <a:lstStyle/>
        <a:p>
          <a:endParaRPr lang="zh-TW" altLang="en-US"/>
        </a:p>
      </dgm:t>
    </dgm:pt>
    <dgm:pt modelId="{5E501386-18E6-4218-9AA4-207BE005681B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6E753AA5-E3B1-4683-84FA-DA9480F5D909}" type="parTrans" cxnId="{9FD96698-7C68-40CA-A571-38CE74BADEA6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2B34F4F-E9DE-41FF-9F2D-976E86524052}" type="sibTrans" cxnId="{9FD96698-7C68-40CA-A571-38CE74BADEA6}">
      <dgm:prSet/>
      <dgm:spPr/>
      <dgm:t>
        <a:bodyPr/>
        <a:lstStyle/>
        <a:p>
          <a:endParaRPr lang="zh-TW" altLang="en-US"/>
        </a:p>
      </dgm:t>
    </dgm:pt>
    <dgm:pt modelId="{925DA735-081D-49B7-A0F1-26AB47EF8D49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D635AE1B-33B0-4CA5-AFB9-9FCF5BE07563}" type="parTrans" cxnId="{0D684CBF-A103-4455-986B-8B33F2791300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002E3284-BB71-40CC-AC35-91F57907806F}" type="sibTrans" cxnId="{0D684CBF-A103-4455-986B-8B33F2791300}">
      <dgm:prSet/>
      <dgm:spPr/>
      <dgm:t>
        <a:bodyPr/>
        <a:lstStyle/>
        <a:p>
          <a:endParaRPr lang="zh-TW" altLang="en-US"/>
        </a:p>
      </dgm:t>
    </dgm:pt>
    <dgm:pt modelId="{84B917F9-61DB-4C16-88C5-C207D78A34DF}" type="pres">
      <dgm:prSet presAssocID="{3B6AE252-9BB4-4EA4-9E6A-1CAA7A0E08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445E8044-1639-4366-B37F-6DF240C7A863}" type="pres">
      <dgm:prSet presAssocID="{40E26811-EEE2-44F2-B958-103C867D1BCB}" presName="hierRoot1" presStyleCnt="0">
        <dgm:presLayoutVars>
          <dgm:hierBranch val="init"/>
        </dgm:presLayoutVars>
      </dgm:prSet>
      <dgm:spPr/>
    </dgm:pt>
    <dgm:pt modelId="{92085211-69A7-4E5A-8FF5-760EDF7B2C8E}" type="pres">
      <dgm:prSet presAssocID="{40E26811-EEE2-44F2-B958-103C867D1BCB}" presName="rootComposite1" presStyleCnt="0"/>
      <dgm:spPr/>
    </dgm:pt>
    <dgm:pt modelId="{8BF131FE-CC41-42CF-B792-285CA1A842D3}" type="pres">
      <dgm:prSet presAssocID="{40E26811-EEE2-44F2-B958-103C867D1BCB}" presName="rootText1" presStyleLbl="node0" presStyleIdx="0" presStyleCnt="1" custLinFactNeighborX="-273" custLinFactNeighborY="-822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4BAC6FE-0F09-4649-A892-EA081F972835}" type="pres">
      <dgm:prSet presAssocID="{40E26811-EEE2-44F2-B958-103C867D1BCB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809928E3-11C3-4185-8AF8-ACF6F0398B62}" type="pres">
      <dgm:prSet presAssocID="{40E26811-EEE2-44F2-B958-103C867D1BCB}" presName="hierChild2" presStyleCnt="0"/>
      <dgm:spPr/>
    </dgm:pt>
    <dgm:pt modelId="{9D9D75DE-2E5F-473B-8370-1CE0ADE2E50F}" type="pres">
      <dgm:prSet presAssocID="{100EFDCF-26E9-4927-9EFB-4EE0F0509BB9}" presName="Name37" presStyleLbl="parChTrans1D2" presStyleIdx="0" presStyleCnt="3"/>
      <dgm:spPr/>
      <dgm:t>
        <a:bodyPr/>
        <a:lstStyle/>
        <a:p>
          <a:endParaRPr lang="zh-TW" altLang="en-US"/>
        </a:p>
      </dgm:t>
    </dgm:pt>
    <dgm:pt modelId="{062CC602-0119-49C2-9C4F-CF5C2CC68865}" type="pres">
      <dgm:prSet presAssocID="{4DE2F67F-CF3B-40D7-8F78-F7E24B203EEB}" presName="hierRoot2" presStyleCnt="0">
        <dgm:presLayoutVars>
          <dgm:hierBranch val="init"/>
        </dgm:presLayoutVars>
      </dgm:prSet>
      <dgm:spPr/>
    </dgm:pt>
    <dgm:pt modelId="{BE57C010-0F17-4FA7-BCE9-6230646DE7B5}" type="pres">
      <dgm:prSet presAssocID="{4DE2F67F-CF3B-40D7-8F78-F7E24B203EEB}" presName="rootComposite" presStyleCnt="0"/>
      <dgm:spPr/>
    </dgm:pt>
    <dgm:pt modelId="{0F93AC9D-8254-4D52-9A07-6908FB9AEC20}" type="pres">
      <dgm:prSet presAssocID="{4DE2F67F-CF3B-40D7-8F78-F7E24B203EE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D605790-259F-43F6-B2F9-372DE505F1BB}" type="pres">
      <dgm:prSet presAssocID="{4DE2F67F-CF3B-40D7-8F78-F7E24B203EEB}" presName="rootConnector" presStyleLbl="node2" presStyleIdx="0" presStyleCnt="3"/>
      <dgm:spPr/>
      <dgm:t>
        <a:bodyPr/>
        <a:lstStyle/>
        <a:p>
          <a:endParaRPr lang="zh-TW" altLang="en-US"/>
        </a:p>
      </dgm:t>
    </dgm:pt>
    <dgm:pt modelId="{7F5BCB58-2A42-4C37-BAC3-5DF560819C07}" type="pres">
      <dgm:prSet presAssocID="{4DE2F67F-CF3B-40D7-8F78-F7E24B203EEB}" presName="hierChild4" presStyleCnt="0"/>
      <dgm:spPr/>
    </dgm:pt>
    <dgm:pt modelId="{758D9801-1ADA-4592-BE95-133DCD16B63B}" type="pres">
      <dgm:prSet presAssocID="{253B4504-9979-40E9-9A2E-34F82C48F46E}" presName="Name37" presStyleLbl="parChTrans1D3" presStyleIdx="0" presStyleCnt="9"/>
      <dgm:spPr/>
      <dgm:t>
        <a:bodyPr/>
        <a:lstStyle/>
        <a:p>
          <a:endParaRPr lang="zh-TW" altLang="en-US"/>
        </a:p>
      </dgm:t>
    </dgm:pt>
    <dgm:pt modelId="{C0A256A9-09F3-4C93-A7CB-DB75462E0E91}" type="pres">
      <dgm:prSet presAssocID="{C03888E1-8DE3-47FB-9944-6B8F9393310E}" presName="hierRoot2" presStyleCnt="0">
        <dgm:presLayoutVars>
          <dgm:hierBranch val="init"/>
        </dgm:presLayoutVars>
      </dgm:prSet>
      <dgm:spPr/>
    </dgm:pt>
    <dgm:pt modelId="{99EE1365-F703-4339-952E-EE8B35288573}" type="pres">
      <dgm:prSet presAssocID="{C03888E1-8DE3-47FB-9944-6B8F9393310E}" presName="rootComposite" presStyleCnt="0"/>
      <dgm:spPr/>
    </dgm:pt>
    <dgm:pt modelId="{933156B9-DE0D-45C1-9ACD-267CF0A09EEB}" type="pres">
      <dgm:prSet presAssocID="{C03888E1-8DE3-47FB-9944-6B8F9393310E}" presName="rootText" presStyleLbl="node3" presStyleIdx="0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0B1F8EC-2F9A-4CFB-A831-D00F00D8264C}" type="pres">
      <dgm:prSet presAssocID="{C03888E1-8DE3-47FB-9944-6B8F9393310E}" presName="rootConnector" presStyleLbl="node3" presStyleIdx="0" presStyleCnt="9"/>
      <dgm:spPr/>
      <dgm:t>
        <a:bodyPr/>
        <a:lstStyle/>
        <a:p>
          <a:endParaRPr lang="zh-TW" altLang="en-US"/>
        </a:p>
      </dgm:t>
    </dgm:pt>
    <dgm:pt modelId="{C7821006-3FAA-41B2-A8D5-B6B1F1A8634E}" type="pres">
      <dgm:prSet presAssocID="{C03888E1-8DE3-47FB-9944-6B8F9393310E}" presName="hierChild4" presStyleCnt="0"/>
      <dgm:spPr/>
    </dgm:pt>
    <dgm:pt modelId="{A4E5DBE9-B791-484F-98B8-4DF5D62BAA1F}" type="pres">
      <dgm:prSet presAssocID="{C03888E1-8DE3-47FB-9944-6B8F9393310E}" presName="hierChild5" presStyleCnt="0"/>
      <dgm:spPr/>
    </dgm:pt>
    <dgm:pt modelId="{2A547B8E-6681-4B88-B76B-A89474288562}" type="pres">
      <dgm:prSet presAssocID="{0C661921-96A8-4185-B363-FA183EBEA9D7}" presName="Name37" presStyleLbl="parChTrans1D3" presStyleIdx="1" presStyleCnt="9"/>
      <dgm:spPr/>
      <dgm:t>
        <a:bodyPr/>
        <a:lstStyle/>
        <a:p>
          <a:endParaRPr lang="zh-TW" altLang="en-US"/>
        </a:p>
      </dgm:t>
    </dgm:pt>
    <dgm:pt modelId="{56F1DD54-2C9E-4B60-8808-D075055C683D}" type="pres">
      <dgm:prSet presAssocID="{9F54B84E-8E8A-42AD-9457-9F5655404929}" presName="hierRoot2" presStyleCnt="0">
        <dgm:presLayoutVars>
          <dgm:hierBranch val="init"/>
        </dgm:presLayoutVars>
      </dgm:prSet>
      <dgm:spPr/>
    </dgm:pt>
    <dgm:pt modelId="{6A41201A-E279-4344-BAB3-335A470406D9}" type="pres">
      <dgm:prSet presAssocID="{9F54B84E-8E8A-42AD-9457-9F5655404929}" presName="rootComposite" presStyleCnt="0"/>
      <dgm:spPr/>
    </dgm:pt>
    <dgm:pt modelId="{A5D76F9C-098C-41C2-88C0-4AF5E4654BE3}" type="pres">
      <dgm:prSet presAssocID="{9F54B84E-8E8A-42AD-9457-9F5655404929}" presName="rootText" presStyleLbl="node3" presStyleIdx="1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5A53D6B-CB15-4385-BDD7-EEB536CD0594}" type="pres">
      <dgm:prSet presAssocID="{9F54B84E-8E8A-42AD-9457-9F5655404929}" presName="rootConnector" presStyleLbl="node3" presStyleIdx="1" presStyleCnt="9"/>
      <dgm:spPr/>
      <dgm:t>
        <a:bodyPr/>
        <a:lstStyle/>
        <a:p>
          <a:endParaRPr lang="zh-TW" altLang="en-US"/>
        </a:p>
      </dgm:t>
    </dgm:pt>
    <dgm:pt modelId="{FA941203-7994-40C9-9629-371202A64683}" type="pres">
      <dgm:prSet presAssocID="{9F54B84E-8E8A-42AD-9457-9F5655404929}" presName="hierChild4" presStyleCnt="0"/>
      <dgm:spPr/>
    </dgm:pt>
    <dgm:pt modelId="{44330F90-5356-45E6-BC79-6515F07F5D97}" type="pres">
      <dgm:prSet presAssocID="{9F54B84E-8E8A-42AD-9457-9F5655404929}" presName="hierChild5" presStyleCnt="0"/>
      <dgm:spPr/>
    </dgm:pt>
    <dgm:pt modelId="{7413470E-961D-417C-9E9A-F0D40B98C46C}" type="pres">
      <dgm:prSet presAssocID="{D68EBDDC-8990-4F34-BEDC-1F05B51E6887}" presName="Name37" presStyleLbl="parChTrans1D3" presStyleIdx="2" presStyleCnt="9"/>
      <dgm:spPr/>
      <dgm:t>
        <a:bodyPr/>
        <a:lstStyle/>
        <a:p>
          <a:endParaRPr lang="zh-TW" altLang="en-US"/>
        </a:p>
      </dgm:t>
    </dgm:pt>
    <dgm:pt modelId="{6A3BA123-BA62-4DD1-9A2E-5B02451C36CF}" type="pres">
      <dgm:prSet presAssocID="{EEDF164A-F32D-4250-BE42-5C162CF3E8A3}" presName="hierRoot2" presStyleCnt="0">
        <dgm:presLayoutVars>
          <dgm:hierBranch val="init"/>
        </dgm:presLayoutVars>
      </dgm:prSet>
      <dgm:spPr/>
    </dgm:pt>
    <dgm:pt modelId="{6A3CFD9F-ED4E-4B13-802F-23E8B5ED388A}" type="pres">
      <dgm:prSet presAssocID="{EEDF164A-F32D-4250-BE42-5C162CF3E8A3}" presName="rootComposite" presStyleCnt="0"/>
      <dgm:spPr/>
    </dgm:pt>
    <dgm:pt modelId="{3B0588D2-998F-4A1D-94B2-1C5AC18AAB22}" type="pres">
      <dgm:prSet presAssocID="{EEDF164A-F32D-4250-BE42-5C162CF3E8A3}" presName="rootText" presStyleLbl="node3" presStyleIdx="2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451EF92-928E-4660-8D38-6346ACE19D34}" type="pres">
      <dgm:prSet presAssocID="{EEDF164A-F32D-4250-BE42-5C162CF3E8A3}" presName="rootConnector" presStyleLbl="node3" presStyleIdx="2" presStyleCnt="9"/>
      <dgm:spPr/>
      <dgm:t>
        <a:bodyPr/>
        <a:lstStyle/>
        <a:p>
          <a:endParaRPr lang="zh-TW" altLang="en-US"/>
        </a:p>
      </dgm:t>
    </dgm:pt>
    <dgm:pt modelId="{4CA2189F-4830-4F3C-90E8-AD9439311C9D}" type="pres">
      <dgm:prSet presAssocID="{EEDF164A-F32D-4250-BE42-5C162CF3E8A3}" presName="hierChild4" presStyleCnt="0"/>
      <dgm:spPr/>
    </dgm:pt>
    <dgm:pt modelId="{5428B0D3-E2D6-43EF-A49C-05A184183464}" type="pres">
      <dgm:prSet presAssocID="{EEDF164A-F32D-4250-BE42-5C162CF3E8A3}" presName="hierChild5" presStyleCnt="0"/>
      <dgm:spPr/>
    </dgm:pt>
    <dgm:pt modelId="{F937D059-FD23-4814-AA7A-6C3B081E6EEF}" type="pres">
      <dgm:prSet presAssocID="{4DE2F67F-CF3B-40D7-8F78-F7E24B203EEB}" presName="hierChild5" presStyleCnt="0"/>
      <dgm:spPr/>
    </dgm:pt>
    <dgm:pt modelId="{E601F93E-C2AE-4D95-9477-9CF1833D4AF9}" type="pres">
      <dgm:prSet presAssocID="{BBFF6789-E3F5-4168-A8DA-4CB0FAA9DE4A}" presName="Name37" presStyleLbl="parChTrans1D2" presStyleIdx="1" presStyleCnt="3"/>
      <dgm:spPr/>
      <dgm:t>
        <a:bodyPr/>
        <a:lstStyle/>
        <a:p>
          <a:endParaRPr lang="zh-TW" altLang="en-US"/>
        </a:p>
      </dgm:t>
    </dgm:pt>
    <dgm:pt modelId="{E41C19F6-40E2-4A82-936C-76CCFA2E715E}" type="pres">
      <dgm:prSet presAssocID="{30F81CC2-5006-49B0-9E34-9D5E67B5158A}" presName="hierRoot2" presStyleCnt="0">
        <dgm:presLayoutVars>
          <dgm:hierBranch val="init"/>
        </dgm:presLayoutVars>
      </dgm:prSet>
      <dgm:spPr/>
    </dgm:pt>
    <dgm:pt modelId="{31C01440-28F6-46F7-B8DD-AA57AC5F6545}" type="pres">
      <dgm:prSet presAssocID="{30F81CC2-5006-49B0-9E34-9D5E67B5158A}" presName="rootComposite" presStyleCnt="0"/>
      <dgm:spPr/>
    </dgm:pt>
    <dgm:pt modelId="{BB878C3C-2793-4BB4-ACCC-B35C9A9C97BB}" type="pres">
      <dgm:prSet presAssocID="{30F81CC2-5006-49B0-9E34-9D5E67B5158A}" presName="rootText" presStyleLbl="node2" presStyleIdx="1" presStyleCnt="3" custAng="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BC3B36D-99E1-4A05-B9F8-8E981B37BD5D}" type="pres">
      <dgm:prSet presAssocID="{30F81CC2-5006-49B0-9E34-9D5E67B5158A}" presName="rootConnector" presStyleLbl="node2" presStyleIdx="1" presStyleCnt="3"/>
      <dgm:spPr/>
      <dgm:t>
        <a:bodyPr/>
        <a:lstStyle/>
        <a:p>
          <a:endParaRPr lang="zh-TW" altLang="en-US"/>
        </a:p>
      </dgm:t>
    </dgm:pt>
    <dgm:pt modelId="{DF6BD114-6EE8-4C5C-B968-78BDA3276C64}" type="pres">
      <dgm:prSet presAssocID="{30F81CC2-5006-49B0-9E34-9D5E67B5158A}" presName="hierChild4" presStyleCnt="0"/>
      <dgm:spPr/>
    </dgm:pt>
    <dgm:pt modelId="{083D8779-E7AC-4E68-B9D3-4C971D707622}" type="pres">
      <dgm:prSet presAssocID="{93E5BA3C-F039-4468-8723-5E02247D9D1D}" presName="Name37" presStyleLbl="parChTrans1D3" presStyleIdx="3" presStyleCnt="9"/>
      <dgm:spPr/>
      <dgm:t>
        <a:bodyPr/>
        <a:lstStyle/>
        <a:p>
          <a:endParaRPr lang="zh-TW" altLang="en-US"/>
        </a:p>
      </dgm:t>
    </dgm:pt>
    <dgm:pt modelId="{4CE2F05F-9275-4A5F-8074-393449F460CD}" type="pres">
      <dgm:prSet presAssocID="{C2580BE1-3057-47BF-BF6E-4EDC8365786A}" presName="hierRoot2" presStyleCnt="0">
        <dgm:presLayoutVars>
          <dgm:hierBranch val="init"/>
        </dgm:presLayoutVars>
      </dgm:prSet>
      <dgm:spPr/>
    </dgm:pt>
    <dgm:pt modelId="{921443E8-52A5-4E27-BA98-658531827734}" type="pres">
      <dgm:prSet presAssocID="{C2580BE1-3057-47BF-BF6E-4EDC8365786A}" presName="rootComposite" presStyleCnt="0"/>
      <dgm:spPr/>
    </dgm:pt>
    <dgm:pt modelId="{5E10D7B0-D31C-46E1-96E7-4AC7221F93D9}" type="pres">
      <dgm:prSet presAssocID="{C2580BE1-3057-47BF-BF6E-4EDC8365786A}" presName="rootText" presStyleLbl="node3" presStyleIdx="3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4E997BE-B10E-4018-B178-30E9B63B511D}" type="pres">
      <dgm:prSet presAssocID="{C2580BE1-3057-47BF-BF6E-4EDC8365786A}" presName="rootConnector" presStyleLbl="node3" presStyleIdx="3" presStyleCnt="9"/>
      <dgm:spPr/>
      <dgm:t>
        <a:bodyPr/>
        <a:lstStyle/>
        <a:p>
          <a:endParaRPr lang="zh-TW" altLang="en-US"/>
        </a:p>
      </dgm:t>
    </dgm:pt>
    <dgm:pt modelId="{5E0E3967-0C3C-4BDE-BAED-7924DAC90417}" type="pres">
      <dgm:prSet presAssocID="{C2580BE1-3057-47BF-BF6E-4EDC8365786A}" presName="hierChild4" presStyleCnt="0"/>
      <dgm:spPr/>
    </dgm:pt>
    <dgm:pt modelId="{C1441238-D038-4BE8-A9ED-7E036292CCAB}" type="pres">
      <dgm:prSet presAssocID="{C2580BE1-3057-47BF-BF6E-4EDC8365786A}" presName="hierChild5" presStyleCnt="0"/>
      <dgm:spPr/>
    </dgm:pt>
    <dgm:pt modelId="{4ED2B961-6907-49CD-AE51-D2C7A4D05392}" type="pres">
      <dgm:prSet presAssocID="{216C2E09-DB32-400E-B136-91CF73D71E35}" presName="Name37" presStyleLbl="parChTrans1D3" presStyleIdx="4" presStyleCnt="9"/>
      <dgm:spPr/>
      <dgm:t>
        <a:bodyPr/>
        <a:lstStyle/>
        <a:p>
          <a:endParaRPr lang="zh-TW" altLang="en-US"/>
        </a:p>
      </dgm:t>
    </dgm:pt>
    <dgm:pt modelId="{7F71622A-098E-4DB4-A46F-621FA3F87798}" type="pres">
      <dgm:prSet presAssocID="{73163A7A-911E-4D61-93AE-66CA37A8BBE2}" presName="hierRoot2" presStyleCnt="0">
        <dgm:presLayoutVars>
          <dgm:hierBranch val="init"/>
        </dgm:presLayoutVars>
      </dgm:prSet>
      <dgm:spPr/>
    </dgm:pt>
    <dgm:pt modelId="{367F43B0-7620-485B-AFB6-0B71F0063FCF}" type="pres">
      <dgm:prSet presAssocID="{73163A7A-911E-4D61-93AE-66CA37A8BBE2}" presName="rootComposite" presStyleCnt="0"/>
      <dgm:spPr/>
    </dgm:pt>
    <dgm:pt modelId="{A1319B26-8BEC-445D-8509-BD6323B3BA59}" type="pres">
      <dgm:prSet presAssocID="{73163A7A-911E-4D61-93AE-66CA37A8BBE2}" presName="rootText" presStyleLbl="node3" presStyleIdx="4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457C65D-7C70-461F-89E3-6A18823C4D23}" type="pres">
      <dgm:prSet presAssocID="{73163A7A-911E-4D61-93AE-66CA37A8BBE2}" presName="rootConnector" presStyleLbl="node3" presStyleIdx="4" presStyleCnt="9"/>
      <dgm:spPr/>
      <dgm:t>
        <a:bodyPr/>
        <a:lstStyle/>
        <a:p>
          <a:endParaRPr lang="zh-TW" altLang="en-US"/>
        </a:p>
      </dgm:t>
    </dgm:pt>
    <dgm:pt modelId="{72E795A4-4372-4CBC-A020-910E87E6B67A}" type="pres">
      <dgm:prSet presAssocID="{73163A7A-911E-4D61-93AE-66CA37A8BBE2}" presName="hierChild4" presStyleCnt="0"/>
      <dgm:spPr/>
    </dgm:pt>
    <dgm:pt modelId="{9C046A63-FF0B-4F3A-A728-8E08A7C6A58B}" type="pres">
      <dgm:prSet presAssocID="{73163A7A-911E-4D61-93AE-66CA37A8BBE2}" presName="hierChild5" presStyleCnt="0"/>
      <dgm:spPr/>
    </dgm:pt>
    <dgm:pt modelId="{8524367F-DC12-4EF6-B0CF-C5F07709D751}" type="pres">
      <dgm:prSet presAssocID="{6E753AA5-E3B1-4683-84FA-DA9480F5D909}" presName="Name37" presStyleLbl="parChTrans1D3" presStyleIdx="5" presStyleCnt="9"/>
      <dgm:spPr/>
      <dgm:t>
        <a:bodyPr/>
        <a:lstStyle/>
        <a:p>
          <a:endParaRPr lang="zh-TW" altLang="en-US"/>
        </a:p>
      </dgm:t>
    </dgm:pt>
    <dgm:pt modelId="{F1203DAC-1DA9-4744-8C2D-C9120E93BCFE}" type="pres">
      <dgm:prSet presAssocID="{5E501386-18E6-4218-9AA4-207BE005681B}" presName="hierRoot2" presStyleCnt="0">
        <dgm:presLayoutVars>
          <dgm:hierBranch val="init"/>
        </dgm:presLayoutVars>
      </dgm:prSet>
      <dgm:spPr/>
    </dgm:pt>
    <dgm:pt modelId="{D8A56116-6FAD-4B16-A6DA-BC12E844D438}" type="pres">
      <dgm:prSet presAssocID="{5E501386-18E6-4218-9AA4-207BE005681B}" presName="rootComposite" presStyleCnt="0"/>
      <dgm:spPr/>
    </dgm:pt>
    <dgm:pt modelId="{BE8403E8-1A69-46F2-AB55-E3DFA6F29C6A}" type="pres">
      <dgm:prSet presAssocID="{5E501386-18E6-4218-9AA4-207BE005681B}" presName="rootText" presStyleLbl="node3" presStyleIdx="5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D418F5B-4FC3-41C7-AA78-DD7EEDC3FE63}" type="pres">
      <dgm:prSet presAssocID="{5E501386-18E6-4218-9AA4-207BE005681B}" presName="rootConnector" presStyleLbl="node3" presStyleIdx="5" presStyleCnt="9"/>
      <dgm:spPr/>
      <dgm:t>
        <a:bodyPr/>
        <a:lstStyle/>
        <a:p>
          <a:endParaRPr lang="zh-TW" altLang="en-US"/>
        </a:p>
      </dgm:t>
    </dgm:pt>
    <dgm:pt modelId="{DB7364B7-0315-40C2-8885-41C7ADF15367}" type="pres">
      <dgm:prSet presAssocID="{5E501386-18E6-4218-9AA4-207BE005681B}" presName="hierChild4" presStyleCnt="0"/>
      <dgm:spPr/>
    </dgm:pt>
    <dgm:pt modelId="{2BA77A82-AEA5-4A10-AB58-01BE686FC183}" type="pres">
      <dgm:prSet presAssocID="{5E501386-18E6-4218-9AA4-207BE005681B}" presName="hierChild5" presStyleCnt="0"/>
      <dgm:spPr/>
    </dgm:pt>
    <dgm:pt modelId="{AD4E9B37-A40F-4F89-8CC4-C802113F2D0C}" type="pres">
      <dgm:prSet presAssocID="{30F81CC2-5006-49B0-9E34-9D5E67B5158A}" presName="hierChild5" presStyleCnt="0"/>
      <dgm:spPr/>
    </dgm:pt>
    <dgm:pt modelId="{2663FB53-7A75-489B-A79D-F4CCC4F46BA3}" type="pres">
      <dgm:prSet presAssocID="{5D5E317E-820C-40D6-A173-D129D73262F3}" presName="Name37" presStyleLbl="parChTrans1D2" presStyleIdx="2" presStyleCnt="3"/>
      <dgm:spPr/>
      <dgm:t>
        <a:bodyPr/>
        <a:lstStyle/>
        <a:p>
          <a:endParaRPr lang="zh-TW" altLang="en-US"/>
        </a:p>
      </dgm:t>
    </dgm:pt>
    <dgm:pt modelId="{A0AB80C1-4849-4F44-9E3E-82B30AE904AE}" type="pres">
      <dgm:prSet presAssocID="{80F4F4C4-802A-4E3A-8756-A5CFD9A17E61}" presName="hierRoot2" presStyleCnt="0">
        <dgm:presLayoutVars>
          <dgm:hierBranch val="init"/>
        </dgm:presLayoutVars>
      </dgm:prSet>
      <dgm:spPr/>
    </dgm:pt>
    <dgm:pt modelId="{B912A35C-F8E1-404B-A174-95F0C1BFF984}" type="pres">
      <dgm:prSet presAssocID="{80F4F4C4-802A-4E3A-8756-A5CFD9A17E61}" presName="rootComposite" presStyleCnt="0"/>
      <dgm:spPr/>
    </dgm:pt>
    <dgm:pt modelId="{F72F9584-568D-47BC-9F89-275BF49D0A03}" type="pres">
      <dgm:prSet presAssocID="{80F4F4C4-802A-4E3A-8756-A5CFD9A17E6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EDD4223-9BE5-4133-8ACC-7A5B646530D2}" type="pres">
      <dgm:prSet presAssocID="{80F4F4C4-802A-4E3A-8756-A5CFD9A17E61}" presName="rootConnector" presStyleLbl="node2" presStyleIdx="2" presStyleCnt="3"/>
      <dgm:spPr/>
      <dgm:t>
        <a:bodyPr/>
        <a:lstStyle/>
        <a:p>
          <a:endParaRPr lang="zh-TW" altLang="en-US"/>
        </a:p>
      </dgm:t>
    </dgm:pt>
    <dgm:pt modelId="{9402941A-224E-4265-B05A-165EF9724DF9}" type="pres">
      <dgm:prSet presAssocID="{80F4F4C4-802A-4E3A-8756-A5CFD9A17E61}" presName="hierChild4" presStyleCnt="0"/>
      <dgm:spPr/>
    </dgm:pt>
    <dgm:pt modelId="{87EC1BF4-5315-4DDD-A0F5-9DFFEB43C6D1}" type="pres">
      <dgm:prSet presAssocID="{2F396587-FC25-487C-BA7B-0BEFC8FDB447}" presName="Name37" presStyleLbl="parChTrans1D3" presStyleIdx="6" presStyleCnt="9"/>
      <dgm:spPr/>
      <dgm:t>
        <a:bodyPr/>
        <a:lstStyle/>
        <a:p>
          <a:endParaRPr lang="zh-TW" altLang="en-US"/>
        </a:p>
      </dgm:t>
    </dgm:pt>
    <dgm:pt modelId="{9AC3AE56-66F3-4AC0-A9C0-6255E5C146C8}" type="pres">
      <dgm:prSet presAssocID="{0D991F9B-50D7-4474-9E18-5317AC3EE846}" presName="hierRoot2" presStyleCnt="0">
        <dgm:presLayoutVars>
          <dgm:hierBranch val="init"/>
        </dgm:presLayoutVars>
      </dgm:prSet>
      <dgm:spPr/>
    </dgm:pt>
    <dgm:pt modelId="{5AFFC4BD-E63B-4A46-B04E-7366AD9D3150}" type="pres">
      <dgm:prSet presAssocID="{0D991F9B-50D7-4474-9E18-5317AC3EE846}" presName="rootComposite" presStyleCnt="0"/>
      <dgm:spPr/>
    </dgm:pt>
    <dgm:pt modelId="{BB005EBC-470B-4CFC-9CB3-FDE6CD7CAA5B}" type="pres">
      <dgm:prSet presAssocID="{0D991F9B-50D7-4474-9E18-5317AC3EE846}" presName="rootText" presStyleLbl="node3" presStyleIdx="6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00A2420-74FE-4F1A-91AB-F69FA0CAB78F}" type="pres">
      <dgm:prSet presAssocID="{0D991F9B-50D7-4474-9E18-5317AC3EE846}" presName="rootConnector" presStyleLbl="node3" presStyleIdx="6" presStyleCnt="9"/>
      <dgm:spPr/>
      <dgm:t>
        <a:bodyPr/>
        <a:lstStyle/>
        <a:p>
          <a:endParaRPr lang="zh-TW" altLang="en-US"/>
        </a:p>
      </dgm:t>
    </dgm:pt>
    <dgm:pt modelId="{8C34F8DD-6198-483B-BEB9-B1448C2E639A}" type="pres">
      <dgm:prSet presAssocID="{0D991F9B-50D7-4474-9E18-5317AC3EE846}" presName="hierChild4" presStyleCnt="0"/>
      <dgm:spPr/>
    </dgm:pt>
    <dgm:pt modelId="{5F4C8958-E30D-4CB0-B140-20CBADD184A6}" type="pres">
      <dgm:prSet presAssocID="{0D991F9B-50D7-4474-9E18-5317AC3EE846}" presName="hierChild5" presStyleCnt="0"/>
      <dgm:spPr/>
    </dgm:pt>
    <dgm:pt modelId="{B858CA44-D5AC-42C9-86EB-7E323BE1A115}" type="pres">
      <dgm:prSet presAssocID="{3179C449-2D54-4E3D-B4D9-EF195442939D}" presName="Name37" presStyleLbl="parChTrans1D3" presStyleIdx="7" presStyleCnt="9"/>
      <dgm:spPr/>
      <dgm:t>
        <a:bodyPr/>
        <a:lstStyle/>
        <a:p>
          <a:endParaRPr lang="zh-TW" altLang="en-US"/>
        </a:p>
      </dgm:t>
    </dgm:pt>
    <dgm:pt modelId="{9FF4931A-A8A3-4AE7-8113-457BCDD852F1}" type="pres">
      <dgm:prSet presAssocID="{56F47977-F08C-4B86-AD11-BB09DA0B5149}" presName="hierRoot2" presStyleCnt="0">
        <dgm:presLayoutVars>
          <dgm:hierBranch val="init"/>
        </dgm:presLayoutVars>
      </dgm:prSet>
      <dgm:spPr/>
    </dgm:pt>
    <dgm:pt modelId="{AB444B8D-7DAB-4918-B409-F15390D0918B}" type="pres">
      <dgm:prSet presAssocID="{56F47977-F08C-4B86-AD11-BB09DA0B5149}" presName="rootComposite" presStyleCnt="0"/>
      <dgm:spPr/>
    </dgm:pt>
    <dgm:pt modelId="{8DE81CC7-F182-4A38-AB19-F814B777BC66}" type="pres">
      <dgm:prSet presAssocID="{56F47977-F08C-4B86-AD11-BB09DA0B5149}" presName="rootText" presStyleLbl="node3" presStyleIdx="7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2C74F13-F7A0-4DD1-B9E7-DE12F5E528BB}" type="pres">
      <dgm:prSet presAssocID="{56F47977-F08C-4B86-AD11-BB09DA0B5149}" presName="rootConnector" presStyleLbl="node3" presStyleIdx="7" presStyleCnt="9"/>
      <dgm:spPr/>
      <dgm:t>
        <a:bodyPr/>
        <a:lstStyle/>
        <a:p>
          <a:endParaRPr lang="zh-TW" altLang="en-US"/>
        </a:p>
      </dgm:t>
    </dgm:pt>
    <dgm:pt modelId="{93487278-6D13-436C-94D3-A0962F121EF9}" type="pres">
      <dgm:prSet presAssocID="{56F47977-F08C-4B86-AD11-BB09DA0B5149}" presName="hierChild4" presStyleCnt="0"/>
      <dgm:spPr/>
    </dgm:pt>
    <dgm:pt modelId="{2C7BC8D8-DFBB-482A-A400-4BAFCB5CF808}" type="pres">
      <dgm:prSet presAssocID="{56F47977-F08C-4B86-AD11-BB09DA0B5149}" presName="hierChild5" presStyleCnt="0"/>
      <dgm:spPr/>
    </dgm:pt>
    <dgm:pt modelId="{3C0F1390-D88A-4668-A131-BD7AF1E15979}" type="pres">
      <dgm:prSet presAssocID="{D635AE1B-33B0-4CA5-AFB9-9FCF5BE07563}" presName="Name37" presStyleLbl="parChTrans1D3" presStyleIdx="8" presStyleCnt="9"/>
      <dgm:spPr/>
      <dgm:t>
        <a:bodyPr/>
        <a:lstStyle/>
        <a:p>
          <a:endParaRPr lang="zh-TW" altLang="en-US"/>
        </a:p>
      </dgm:t>
    </dgm:pt>
    <dgm:pt modelId="{C5C25AFD-C328-49B0-A1D1-D9F2D28E111F}" type="pres">
      <dgm:prSet presAssocID="{925DA735-081D-49B7-A0F1-26AB47EF8D49}" presName="hierRoot2" presStyleCnt="0">
        <dgm:presLayoutVars>
          <dgm:hierBranch val="init"/>
        </dgm:presLayoutVars>
      </dgm:prSet>
      <dgm:spPr/>
    </dgm:pt>
    <dgm:pt modelId="{BFAE153B-E287-4DFA-9DC6-F77700701965}" type="pres">
      <dgm:prSet presAssocID="{925DA735-081D-49B7-A0F1-26AB47EF8D49}" presName="rootComposite" presStyleCnt="0"/>
      <dgm:spPr/>
    </dgm:pt>
    <dgm:pt modelId="{17F06541-E83A-47C3-9DA8-E2407BC826A1}" type="pres">
      <dgm:prSet presAssocID="{925DA735-081D-49B7-A0F1-26AB47EF8D49}" presName="rootText" presStyleLbl="node3" presStyleIdx="8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EAABAFF-E09D-4FD2-93E5-B12EF482C099}" type="pres">
      <dgm:prSet presAssocID="{925DA735-081D-49B7-A0F1-26AB47EF8D49}" presName="rootConnector" presStyleLbl="node3" presStyleIdx="8" presStyleCnt="9"/>
      <dgm:spPr/>
      <dgm:t>
        <a:bodyPr/>
        <a:lstStyle/>
        <a:p>
          <a:endParaRPr lang="zh-TW" altLang="en-US"/>
        </a:p>
      </dgm:t>
    </dgm:pt>
    <dgm:pt modelId="{CC96690B-4787-4458-A162-FD4DFA09B183}" type="pres">
      <dgm:prSet presAssocID="{925DA735-081D-49B7-A0F1-26AB47EF8D49}" presName="hierChild4" presStyleCnt="0"/>
      <dgm:spPr/>
    </dgm:pt>
    <dgm:pt modelId="{A408CB70-323A-4B9C-8AE8-C859EFC42A7E}" type="pres">
      <dgm:prSet presAssocID="{925DA735-081D-49B7-A0F1-26AB47EF8D49}" presName="hierChild5" presStyleCnt="0"/>
      <dgm:spPr/>
    </dgm:pt>
    <dgm:pt modelId="{8A04FFF4-1769-4040-9133-4E3DB19CA513}" type="pres">
      <dgm:prSet presAssocID="{80F4F4C4-802A-4E3A-8756-A5CFD9A17E61}" presName="hierChild5" presStyleCnt="0"/>
      <dgm:spPr/>
    </dgm:pt>
    <dgm:pt modelId="{D2342EC1-C4FD-4C5A-A66E-0B3F28190752}" type="pres">
      <dgm:prSet presAssocID="{40E26811-EEE2-44F2-B958-103C867D1BCB}" presName="hierChild3" presStyleCnt="0"/>
      <dgm:spPr/>
    </dgm:pt>
  </dgm:ptLst>
  <dgm:cxnLst>
    <dgm:cxn modelId="{8CE84365-C8ED-4D5C-AEC5-A75CCE8AC2F3}" type="presOf" srcId="{0D991F9B-50D7-4474-9E18-5317AC3EE846}" destId="{600A2420-74FE-4F1A-91AB-F69FA0CAB78F}" srcOrd="1" destOrd="0" presId="urn:microsoft.com/office/officeart/2005/8/layout/orgChart1"/>
    <dgm:cxn modelId="{22CF3E8F-441E-4463-973E-EE3BB9466197}" srcId="{3B6AE252-9BB4-4EA4-9E6A-1CAA7A0E0843}" destId="{40E26811-EEE2-44F2-B958-103C867D1BCB}" srcOrd="0" destOrd="0" parTransId="{94855A05-449E-4FB4-B3F0-BEA371183A84}" sibTransId="{1608DA90-694C-4DA1-B488-9CCC115F21DF}"/>
    <dgm:cxn modelId="{794BA768-30D2-4274-97FE-CBC3B77758E3}" srcId="{4DE2F67F-CF3B-40D7-8F78-F7E24B203EEB}" destId="{C03888E1-8DE3-47FB-9944-6B8F9393310E}" srcOrd="0" destOrd="0" parTransId="{253B4504-9979-40E9-9A2E-34F82C48F46E}" sibTransId="{9146D0EB-7D93-441F-B29F-4998D47B3009}"/>
    <dgm:cxn modelId="{0A534479-E0B6-4127-A311-9E387761D329}" type="presOf" srcId="{56F47977-F08C-4B86-AD11-BB09DA0B5149}" destId="{12C74F13-F7A0-4DD1-B9E7-DE12F5E528BB}" srcOrd="1" destOrd="0" presId="urn:microsoft.com/office/officeart/2005/8/layout/orgChart1"/>
    <dgm:cxn modelId="{D7F90E9F-A480-4253-9664-504D4D2081F5}" srcId="{30F81CC2-5006-49B0-9E34-9D5E67B5158A}" destId="{73163A7A-911E-4D61-93AE-66CA37A8BBE2}" srcOrd="1" destOrd="0" parTransId="{216C2E09-DB32-400E-B136-91CF73D71E35}" sibTransId="{E51411DA-2B28-4F00-82A3-CD58D2F3BE7E}"/>
    <dgm:cxn modelId="{91169AA3-2287-4685-A5F9-6BF8B30D0FC8}" type="presOf" srcId="{3B6AE252-9BB4-4EA4-9E6A-1CAA7A0E0843}" destId="{84B917F9-61DB-4C16-88C5-C207D78A34DF}" srcOrd="0" destOrd="0" presId="urn:microsoft.com/office/officeart/2005/8/layout/orgChart1"/>
    <dgm:cxn modelId="{55C6703C-E42A-48CE-A9FA-2BA0DA64595E}" type="presOf" srcId="{73163A7A-911E-4D61-93AE-66CA37A8BBE2}" destId="{A1319B26-8BEC-445D-8509-BD6323B3BA59}" srcOrd="0" destOrd="0" presId="urn:microsoft.com/office/officeart/2005/8/layout/orgChart1"/>
    <dgm:cxn modelId="{B671C12F-3BE6-4811-8766-245513AA700A}" srcId="{80F4F4C4-802A-4E3A-8756-A5CFD9A17E61}" destId="{0D991F9B-50D7-4474-9E18-5317AC3EE846}" srcOrd="0" destOrd="0" parTransId="{2F396587-FC25-487C-BA7B-0BEFC8FDB447}" sibTransId="{231B25B8-C8E1-4FF6-9997-1E319D4FB5D0}"/>
    <dgm:cxn modelId="{DB43E963-0A22-4980-860C-05C4BD5EA5AC}" type="presOf" srcId="{6E753AA5-E3B1-4683-84FA-DA9480F5D909}" destId="{8524367F-DC12-4EF6-B0CF-C5F07709D751}" srcOrd="0" destOrd="0" presId="urn:microsoft.com/office/officeart/2005/8/layout/orgChart1"/>
    <dgm:cxn modelId="{A7B3EB1B-8332-4E29-9C0A-498D82770A65}" type="presOf" srcId="{93E5BA3C-F039-4468-8723-5E02247D9D1D}" destId="{083D8779-E7AC-4E68-B9D3-4C971D707622}" srcOrd="0" destOrd="0" presId="urn:microsoft.com/office/officeart/2005/8/layout/orgChart1"/>
    <dgm:cxn modelId="{BF11A0A6-DF72-4591-90E9-E5A23ECE7033}" srcId="{40E26811-EEE2-44F2-B958-103C867D1BCB}" destId="{4DE2F67F-CF3B-40D7-8F78-F7E24B203EEB}" srcOrd="0" destOrd="0" parTransId="{100EFDCF-26E9-4927-9EFB-4EE0F0509BB9}" sibTransId="{FAEDC921-C892-40F5-AAC5-0DD8C0C9BDF8}"/>
    <dgm:cxn modelId="{6B55F047-9BF3-4D4B-A84B-BFD088698BF6}" type="presOf" srcId="{40E26811-EEE2-44F2-B958-103C867D1BCB}" destId="{8BF131FE-CC41-42CF-B792-285CA1A842D3}" srcOrd="0" destOrd="0" presId="urn:microsoft.com/office/officeart/2005/8/layout/orgChart1"/>
    <dgm:cxn modelId="{0CBA98DC-53DC-4699-80FE-93E7D3284C85}" type="presOf" srcId="{C03888E1-8DE3-47FB-9944-6B8F9393310E}" destId="{933156B9-DE0D-45C1-9ACD-267CF0A09EEB}" srcOrd="0" destOrd="0" presId="urn:microsoft.com/office/officeart/2005/8/layout/orgChart1"/>
    <dgm:cxn modelId="{AAA0BEFA-C5E1-47C4-9999-6CB4A589604A}" type="presOf" srcId="{30F81CC2-5006-49B0-9E34-9D5E67B5158A}" destId="{EBC3B36D-99E1-4A05-B9F8-8E981B37BD5D}" srcOrd="1" destOrd="0" presId="urn:microsoft.com/office/officeart/2005/8/layout/orgChart1"/>
    <dgm:cxn modelId="{354A611E-EAC8-48B4-B916-D132371C083D}" type="presOf" srcId="{925DA735-081D-49B7-A0F1-26AB47EF8D49}" destId="{17F06541-E83A-47C3-9DA8-E2407BC826A1}" srcOrd="0" destOrd="0" presId="urn:microsoft.com/office/officeart/2005/8/layout/orgChart1"/>
    <dgm:cxn modelId="{1BE92B7C-3CCB-435E-9FDD-41954F21B98F}" type="presOf" srcId="{253B4504-9979-40E9-9A2E-34F82C48F46E}" destId="{758D9801-1ADA-4592-BE95-133DCD16B63B}" srcOrd="0" destOrd="0" presId="urn:microsoft.com/office/officeart/2005/8/layout/orgChart1"/>
    <dgm:cxn modelId="{EA3742C5-8E42-49A8-8202-B0054CFC2D5E}" srcId="{40E26811-EEE2-44F2-B958-103C867D1BCB}" destId="{80F4F4C4-802A-4E3A-8756-A5CFD9A17E61}" srcOrd="2" destOrd="0" parTransId="{5D5E317E-820C-40D6-A173-D129D73262F3}" sibTransId="{B3AC3C07-AEC6-4F03-8CE2-4521523405A2}"/>
    <dgm:cxn modelId="{B8AA35CF-FF60-4437-8198-20D275CBA3D8}" type="presOf" srcId="{C2580BE1-3057-47BF-BF6E-4EDC8365786A}" destId="{5E10D7B0-D31C-46E1-96E7-4AC7221F93D9}" srcOrd="0" destOrd="0" presId="urn:microsoft.com/office/officeart/2005/8/layout/orgChart1"/>
    <dgm:cxn modelId="{AD112A38-350B-4205-8D52-A8F86FFBDED7}" type="presOf" srcId="{D635AE1B-33B0-4CA5-AFB9-9FCF5BE07563}" destId="{3C0F1390-D88A-4668-A131-BD7AF1E15979}" srcOrd="0" destOrd="0" presId="urn:microsoft.com/office/officeart/2005/8/layout/orgChart1"/>
    <dgm:cxn modelId="{CEEC078A-9C98-4D03-B5D8-8AB8602ED2EB}" type="presOf" srcId="{56F47977-F08C-4B86-AD11-BB09DA0B5149}" destId="{8DE81CC7-F182-4A38-AB19-F814B777BC66}" srcOrd="0" destOrd="0" presId="urn:microsoft.com/office/officeart/2005/8/layout/orgChart1"/>
    <dgm:cxn modelId="{CC994C7D-E3BD-44D5-9FED-8149B629F80A}" type="presOf" srcId="{5E501386-18E6-4218-9AA4-207BE005681B}" destId="{BE8403E8-1A69-46F2-AB55-E3DFA6F29C6A}" srcOrd="0" destOrd="0" presId="urn:microsoft.com/office/officeart/2005/8/layout/orgChart1"/>
    <dgm:cxn modelId="{4CC5418C-6B3E-4DE8-B8BD-BC8817AA12B4}" type="presOf" srcId="{3179C449-2D54-4E3D-B4D9-EF195442939D}" destId="{B858CA44-D5AC-42C9-86EB-7E323BE1A115}" srcOrd="0" destOrd="0" presId="urn:microsoft.com/office/officeart/2005/8/layout/orgChart1"/>
    <dgm:cxn modelId="{0D684CBF-A103-4455-986B-8B33F2791300}" srcId="{80F4F4C4-802A-4E3A-8756-A5CFD9A17E61}" destId="{925DA735-081D-49B7-A0F1-26AB47EF8D49}" srcOrd="2" destOrd="0" parTransId="{D635AE1B-33B0-4CA5-AFB9-9FCF5BE07563}" sibTransId="{002E3284-BB71-40CC-AC35-91F57907806F}"/>
    <dgm:cxn modelId="{5A8FEF32-36DC-4A43-B9A2-252AC76A41AC}" type="presOf" srcId="{4DE2F67F-CF3B-40D7-8F78-F7E24B203EEB}" destId="{2D605790-259F-43F6-B2F9-372DE505F1BB}" srcOrd="1" destOrd="0" presId="urn:microsoft.com/office/officeart/2005/8/layout/orgChart1"/>
    <dgm:cxn modelId="{1CC07022-2625-409A-A37F-5BA2D8A5DB81}" type="presOf" srcId="{40E26811-EEE2-44F2-B958-103C867D1BCB}" destId="{24BAC6FE-0F09-4649-A892-EA081F972835}" srcOrd="1" destOrd="0" presId="urn:microsoft.com/office/officeart/2005/8/layout/orgChart1"/>
    <dgm:cxn modelId="{9FB19BD1-B635-4ED8-9114-560EF6D61715}" type="presOf" srcId="{0D991F9B-50D7-4474-9E18-5317AC3EE846}" destId="{BB005EBC-470B-4CFC-9CB3-FDE6CD7CAA5B}" srcOrd="0" destOrd="0" presId="urn:microsoft.com/office/officeart/2005/8/layout/orgChart1"/>
    <dgm:cxn modelId="{02707632-8467-4CA4-8757-704DD5E12627}" type="presOf" srcId="{0C661921-96A8-4185-B363-FA183EBEA9D7}" destId="{2A547B8E-6681-4B88-B76B-A89474288562}" srcOrd="0" destOrd="0" presId="urn:microsoft.com/office/officeart/2005/8/layout/orgChart1"/>
    <dgm:cxn modelId="{26D0492D-F6D6-4673-81E4-2AA364F9082C}" srcId="{40E26811-EEE2-44F2-B958-103C867D1BCB}" destId="{30F81CC2-5006-49B0-9E34-9D5E67B5158A}" srcOrd="1" destOrd="0" parTransId="{BBFF6789-E3F5-4168-A8DA-4CB0FAA9DE4A}" sibTransId="{95A3923C-FBF6-41D2-8ED5-44A6DF6D6F60}"/>
    <dgm:cxn modelId="{B0375A5D-EE1C-4653-BBD3-758C5B86C301}" type="presOf" srcId="{EEDF164A-F32D-4250-BE42-5C162CF3E8A3}" destId="{3B0588D2-998F-4A1D-94B2-1C5AC18AAB22}" srcOrd="0" destOrd="0" presId="urn:microsoft.com/office/officeart/2005/8/layout/orgChart1"/>
    <dgm:cxn modelId="{40D13052-127B-4421-8BE0-FD43BC962517}" type="presOf" srcId="{C2580BE1-3057-47BF-BF6E-4EDC8365786A}" destId="{C4E997BE-B10E-4018-B178-30E9B63B511D}" srcOrd="1" destOrd="0" presId="urn:microsoft.com/office/officeart/2005/8/layout/orgChart1"/>
    <dgm:cxn modelId="{7482E541-FBF0-4D43-B4D3-9F55447FD7A2}" type="presOf" srcId="{30F81CC2-5006-49B0-9E34-9D5E67B5158A}" destId="{BB878C3C-2793-4BB4-ACCC-B35C9A9C97BB}" srcOrd="0" destOrd="0" presId="urn:microsoft.com/office/officeart/2005/8/layout/orgChart1"/>
    <dgm:cxn modelId="{50AFF3B7-5D92-48CA-95EC-C3B7E027EC29}" type="presOf" srcId="{5E501386-18E6-4218-9AA4-207BE005681B}" destId="{9D418F5B-4FC3-41C7-AA78-DD7EEDC3FE63}" srcOrd="1" destOrd="0" presId="urn:microsoft.com/office/officeart/2005/8/layout/orgChart1"/>
    <dgm:cxn modelId="{F492FFB2-7077-4C30-B647-B2BBEE4D5440}" srcId="{4DE2F67F-CF3B-40D7-8F78-F7E24B203EEB}" destId="{EEDF164A-F32D-4250-BE42-5C162CF3E8A3}" srcOrd="2" destOrd="0" parTransId="{D68EBDDC-8990-4F34-BEDC-1F05B51E6887}" sibTransId="{4157AB88-B84E-44D4-9378-FFFC518CAEA2}"/>
    <dgm:cxn modelId="{4FA53BFF-F195-4676-9EE8-3E2D9F67F782}" srcId="{4DE2F67F-CF3B-40D7-8F78-F7E24B203EEB}" destId="{9F54B84E-8E8A-42AD-9457-9F5655404929}" srcOrd="1" destOrd="0" parTransId="{0C661921-96A8-4185-B363-FA183EBEA9D7}" sibTransId="{46630DB0-6923-4CB8-ADD0-2EC8013C53EE}"/>
    <dgm:cxn modelId="{B1D1C9A3-A56D-43AA-9454-8BE20A3F348E}" type="presOf" srcId="{9F54B84E-8E8A-42AD-9457-9F5655404929}" destId="{A5D76F9C-098C-41C2-88C0-4AF5E4654BE3}" srcOrd="0" destOrd="0" presId="urn:microsoft.com/office/officeart/2005/8/layout/orgChart1"/>
    <dgm:cxn modelId="{D78F3B81-DC4A-4192-8E82-9562BC23C602}" srcId="{30F81CC2-5006-49B0-9E34-9D5E67B5158A}" destId="{C2580BE1-3057-47BF-BF6E-4EDC8365786A}" srcOrd="0" destOrd="0" parTransId="{93E5BA3C-F039-4468-8723-5E02247D9D1D}" sibTransId="{38C67EC7-5765-4FA9-95E0-67E62780CC8F}"/>
    <dgm:cxn modelId="{5EC0174E-1026-4AD9-AE8E-B18CF58E7653}" type="presOf" srcId="{BBFF6789-E3F5-4168-A8DA-4CB0FAA9DE4A}" destId="{E601F93E-C2AE-4D95-9477-9CF1833D4AF9}" srcOrd="0" destOrd="0" presId="urn:microsoft.com/office/officeart/2005/8/layout/orgChart1"/>
    <dgm:cxn modelId="{C6E804EF-0044-4AD0-8E24-41C8203E872B}" type="presOf" srcId="{4DE2F67F-CF3B-40D7-8F78-F7E24B203EEB}" destId="{0F93AC9D-8254-4D52-9A07-6908FB9AEC20}" srcOrd="0" destOrd="0" presId="urn:microsoft.com/office/officeart/2005/8/layout/orgChart1"/>
    <dgm:cxn modelId="{74492EE8-749C-4C2A-BB3B-8388FAA42B97}" type="presOf" srcId="{100EFDCF-26E9-4927-9EFB-4EE0F0509BB9}" destId="{9D9D75DE-2E5F-473B-8370-1CE0ADE2E50F}" srcOrd="0" destOrd="0" presId="urn:microsoft.com/office/officeart/2005/8/layout/orgChart1"/>
    <dgm:cxn modelId="{12FCAEDD-C54C-4BE6-A0C2-0B05CE0FB27F}" type="presOf" srcId="{925DA735-081D-49B7-A0F1-26AB47EF8D49}" destId="{1EAABAFF-E09D-4FD2-93E5-B12EF482C099}" srcOrd="1" destOrd="0" presId="urn:microsoft.com/office/officeart/2005/8/layout/orgChart1"/>
    <dgm:cxn modelId="{8A3AC18F-37E8-49F7-80A7-F0302C7CAEA7}" type="presOf" srcId="{80F4F4C4-802A-4E3A-8756-A5CFD9A17E61}" destId="{6EDD4223-9BE5-4133-8ACC-7A5B646530D2}" srcOrd="1" destOrd="0" presId="urn:microsoft.com/office/officeart/2005/8/layout/orgChart1"/>
    <dgm:cxn modelId="{C095F5E1-B7D7-4A0B-AC08-72E715C5EC0C}" srcId="{80F4F4C4-802A-4E3A-8756-A5CFD9A17E61}" destId="{56F47977-F08C-4B86-AD11-BB09DA0B5149}" srcOrd="1" destOrd="0" parTransId="{3179C449-2D54-4E3D-B4D9-EF195442939D}" sibTransId="{897BBC4B-DFB2-4511-86D3-207842B061E6}"/>
    <dgm:cxn modelId="{04392DBC-1461-45EF-9E18-C60904278FE4}" type="presOf" srcId="{5D5E317E-820C-40D6-A173-D129D73262F3}" destId="{2663FB53-7A75-489B-A79D-F4CCC4F46BA3}" srcOrd="0" destOrd="0" presId="urn:microsoft.com/office/officeart/2005/8/layout/orgChart1"/>
    <dgm:cxn modelId="{06890B0B-70E4-4EEE-A877-B548FEE5C812}" type="presOf" srcId="{73163A7A-911E-4D61-93AE-66CA37A8BBE2}" destId="{1457C65D-7C70-461F-89E3-6A18823C4D23}" srcOrd="1" destOrd="0" presId="urn:microsoft.com/office/officeart/2005/8/layout/orgChart1"/>
    <dgm:cxn modelId="{442F905A-6F2F-494D-BA98-D6E4EA6072F5}" type="presOf" srcId="{9F54B84E-8E8A-42AD-9457-9F5655404929}" destId="{55A53D6B-CB15-4385-BDD7-EEB536CD0594}" srcOrd="1" destOrd="0" presId="urn:microsoft.com/office/officeart/2005/8/layout/orgChart1"/>
    <dgm:cxn modelId="{9FD96698-7C68-40CA-A571-38CE74BADEA6}" srcId="{30F81CC2-5006-49B0-9E34-9D5E67B5158A}" destId="{5E501386-18E6-4218-9AA4-207BE005681B}" srcOrd="2" destOrd="0" parTransId="{6E753AA5-E3B1-4683-84FA-DA9480F5D909}" sibTransId="{22B34F4F-E9DE-41FF-9F2D-976E86524052}"/>
    <dgm:cxn modelId="{E67299B0-7921-43F8-AA99-561E4EE48C0C}" type="presOf" srcId="{216C2E09-DB32-400E-B136-91CF73D71E35}" destId="{4ED2B961-6907-49CD-AE51-D2C7A4D05392}" srcOrd="0" destOrd="0" presId="urn:microsoft.com/office/officeart/2005/8/layout/orgChart1"/>
    <dgm:cxn modelId="{7829FAFD-5169-4E81-98A1-09A3313BF840}" type="presOf" srcId="{C03888E1-8DE3-47FB-9944-6B8F9393310E}" destId="{E0B1F8EC-2F9A-4CFB-A831-D00F00D8264C}" srcOrd="1" destOrd="0" presId="urn:microsoft.com/office/officeart/2005/8/layout/orgChart1"/>
    <dgm:cxn modelId="{2BC79A41-3D3A-44C6-B274-2633DC4E1ED4}" type="presOf" srcId="{EEDF164A-F32D-4250-BE42-5C162CF3E8A3}" destId="{A451EF92-928E-4660-8D38-6346ACE19D34}" srcOrd="1" destOrd="0" presId="urn:microsoft.com/office/officeart/2005/8/layout/orgChart1"/>
    <dgm:cxn modelId="{C05DFE0F-4F2C-4D11-B93C-915D4ABF053F}" type="presOf" srcId="{D68EBDDC-8990-4F34-BEDC-1F05B51E6887}" destId="{7413470E-961D-417C-9E9A-F0D40B98C46C}" srcOrd="0" destOrd="0" presId="urn:microsoft.com/office/officeart/2005/8/layout/orgChart1"/>
    <dgm:cxn modelId="{9184089B-F09E-4258-8010-6697F158C7DD}" type="presOf" srcId="{2F396587-FC25-487C-BA7B-0BEFC8FDB447}" destId="{87EC1BF4-5315-4DDD-A0F5-9DFFEB43C6D1}" srcOrd="0" destOrd="0" presId="urn:microsoft.com/office/officeart/2005/8/layout/orgChart1"/>
    <dgm:cxn modelId="{8CD5C2ED-C3B7-45E6-9F8D-EC9CBBD99C7D}" type="presOf" srcId="{80F4F4C4-802A-4E3A-8756-A5CFD9A17E61}" destId="{F72F9584-568D-47BC-9F89-275BF49D0A03}" srcOrd="0" destOrd="0" presId="urn:microsoft.com/office/officeart/2005/8/layout/orgChart1"/>
    <dgm:cxn modelId="{4DB7BA63-D1B0-4661-A727-F5D2317A6B74}" type="presParOf" srcId="{84B917F9-61DB-4C16-88C5-C207D78A34DF}" destId="{445E8044-1639-4366-B37F-6DF240C7A863}" srcOrd="0" destOrd="0" presId="urn:microsoft.com/office/officeart/2005/8/layout/orgChart1"/>
    <dgm:cxn modelId="{214D5C9C-7A74-4DD8-A4D2-CF6AD6AE34DE}" type="presParOf" srcId="{445E8044-1639-4366-B37F-6DF240C7A863}" destId="{92085211-69A7-4E5A-8FF5-760EDF7B2C8E}" srcOrd="0" destOrd="0" presId="urn:microsoft.com/office/officeart/2005/8/layout/orgChart1"/>
    <dgm:cxn modelId="{5674E546-BE05-4C09-B9E2-0D43F89F2EF5}" type="presParOf" srcId="{92085211-69A7-4E5A-8FF5-760EDF7B2C8E}" destId="{8BF131FE-CC41-42CF-B792-285CA1A842D3}" srcOrd="0" destOrd="0" presId="urn:microsoft.com/office/officeart/2005/8/layout/orgChart1"/>
    <dgm:cxn modelId="{662E48F2-9A15-4F20-8FC0-66B0EE729F79}" type="presParOf" srcId="{92085211-69A7-4E5A-8FF5-760EDF7B2C8E}" destId="{24BAC6FE-0F09-4649-A892-EA081F972835}" srcOrd="1" destOrd="0" presId="urn:microsoft.com/office/officeart/2005/8/layout/orgChart1"/>
    <dgm:cxn modelId="{3AF853CE-9F3D-4A9B-8579-E95F6179A85A}" type="presParOf" srcId="{445E8044-1639-4366-B37F-6DF240C7A863}" destId="{809928E3-11C3-4185-8AF8-ACF6F0398B62}" srcOrd="1" destOrd="0" presId="urn:microsoft.com/office/officeart/2005/8/layout/orgChart1"/>
    <dgm:cxn modelId="{575843F6-DFB0-4911-AAD9-662FD3B2F5B3}" type="presParOf" srcId="{809928E3-11C3-4185-8AF8-ACF6F0398B62}" destId="{9D9D75DE-2E5F-473B-8370-1CE0ADE2E50F}" srcOrd="0" destOrd="0" presId="urn:microsoft.com/office/officeart/2005/8/layout/orgChart1"/>
    <dgm:cxn modelId="{0AF2826D-A010-4ED6-BD40-679DDBBE1D63}" type="presParOf" srcId="{809928E3-11C3-4185-8AF8-ACF6F0398B62}" destId="{062CC602-0119-49C2-9C4F-CF5C2CC68865}" srcOrd="1" destOrd="0" presId="urn:microsoft.com/office/officeart/2005/8/layout/orgChart1"/>
    <dgm:cxn modelId="{87944952-0CC8-46A1-A39D-029DA2837507}" type="presParOf" srcId="{062CC602-0119-49C2-9C4F-CF5C2CC68865}" destId="{BE57C010-0F17-4FA7-BCE9-6230646DE7B5}" srcOrd="0" destOrd="0" presId="urn:microsoft.com/office/officeart/2005/8/layout/orgChart1"/>
    <dgm:cxn modelId="{ACEC1C51-8FBD-40B9-9C20-DDBFE001DA50}" type="presParOf" srcId="{BE57C010-0F17-4FA7-BCE9-6230646DE7B5}" destId="{0F93AC9D-8254-4D52-9A07-6908FB9AEC20}" srcOrd="0" destOrd="0" presId="urn:microsoft.com/office/officeart/2005/8/layout/orgChart1"/>
    <dgm:cxn modelId="{5B6BA496-B3ED-4B85-8096-219A6AA72960}" type="presParOf" srcId="{BE57C010-0F17-4FA7-BCE9-6230646DE7B5}" destId="{2D605790-259F-43F6-B2F9-372DE505F1BB}" srcOrd="1" destOrd="0" presId="urn:microsoft.com/office/officeart/2005/8/layout/orgChart1"/>
    <dgm:cxn modelId="{035D6AB5-0313-4020-BB3D-AA1F38D71239}" type="presParOf" srcId="{062CC602-0119-49C2-9C4F-CF5C2CC68865}" destId="{7F5BCB58-2A42-4C37-BAC3-5DF560819C07}" srcOrd="1" destOrd="0" presId="urn:microsoft.com/office/officeart/2005/8/layout/orgChart1"/>
    <dgm:cxn modelId="{2CF1A36D-AB58-4D0B-92A7-641CC2CD9137}" type="presParOf" srcId="{7F5BCB58-2A42-4C37-BAC3-5DF560819C07}" destId="{758D9801-1ADA-4592-BE95-133DCD16B63B}" srcOrd="0" destOrd="0" presId="urn:microsoft.com/office/officeart/2005/8/layout/orgChart1"/>
    <dgm:cxn modelId="{16AC6839-652B-4A64-9A89-E56D755D3BAC}" type="presParOf" srcId="{7F5BCB58-2A42-4C37-BAC3-5DF560819C07}" destId="{C0A256A9-09F3-4C93-A7CB-DB75462E0E91}" srcOrd="1" destOrd="0" presId="urn:microsoft.com/office/officeart/2005/8/layout/orgChart1"/>
    <dgm:cxn modelId="{2DD3EC13-5568-4EE3-9BD9-0FF25198AB1A}" type="presParOf" srcId="{C0A256A9-09F3-4C93-A7CB-DB75462E0E91}" destId="{99EE1365-F703-4339-952E-EE8B35288573}" srcOrd="0" destOrd="0" presId="urn:microsoft.com/office/officeart/2005/8/layout/orgChart1"/>
    <dgm:cxn modelId="{09865DC3-4931-4CAA-B69B-C7762FD9E912}" type="presParOf" srcId="{99EE1365-F703-4339-952E-EE8B35288573}" destId="{933156B9-DE0D-45C1-9ACD-267CF0A09EEB}" srcOrd="0" destOrd="0" presId="urn:microsoft.com/office/officeart/2005/8/layout/orgChart1"/>
    <dgm:cxn modelId="{40C91A4C-7DD2-486C-B6DD-FD848457E303}" type="presParOf" srcId="{99EE1365-F703-4339-952E-EE8B35288573}" destId="{E0B1F8EC-2F9A-4CFB-A831-D00F00D8264C}" srcOrd="1" destOrd="0" presId="urn:microsoft.com/office/officeart/2005/8/layout/orgChart1"/>
    <dgm:cxn modelId="{B14EE848-CF29-418D-8F29-F051AF45788E}" type="presParOf" srcId="{C0A256A9-09F3-4C93-A7CB-DB75462E0E91}" destId="{C7821006-3FAA-41B2-A8D5-B6B1F1A8634E}" srcOrd="1" destOrd="0" presId="urn:microsoft.com/office/officeart/2005/8/layout/orgChart1"/>
    <dgm:cxn modelId="{7F9C660A-53C8-42FD-8FA3-DF1C8747F23F}" type="presParOf" srcId="{C0A256A9-09F3-4C93-A7CB-DB75462E0E91}" destId="{A4E5DBE9-B791-484F-98B8-4DF5D62BAA1F}" srcOrd="2" destOrd="0" presId="urn:microsoft.com/office/officeart/2005/8/layout/orgChart1"/>
    <dgm:cxn modelId="{151A0D05-85E7-44F9-91AA-AF8F27D6313C}" type="presParOf" srcId="{7F5BCB58-2A42-4C37-BAC3-5DF560819C07}" destId="{2A547B8E-6681-4B88-B76B-A89474288562}" srcOrd="2" destOrd="0" presId="urn:microsoft.com/office/officeart/2005/8/layout/orgChart1"/>
    <dgm:cxn modelId="{0089B1F9-A9D4-40F1-A442-13063AFDB4B4}" type="presParOf" srcId="{7F5BCB58-2A42-4C37-BAC3-5DF560819C07}" destId="{56F1DD54-2C9E-4B60-8808-D075055C683D}" srcOrd="3" destOrd="0" presId="urn:microsoft.com/office/officeart/2005/8/layout/orgChart1"/>
    <dgm:cxn modelId="{6A63A264-5E4D-4CB9-9932-4C690428D6FA}" type="presParOf" srcId="{56F1DD54-2C9E-4B60-8808-D075055C683D}" destId="{6A41201A-E279-4344-BAB3-335A470406D9}" srcOrd="0" destOrd="0" presId="urn:microsoft.com/office/officeart/2005/8/layout/orgChart1"/>
    <dgm:cxn modelId="{FFE6A34F-0DC8-406F-8ADA-E1576B99E3DD}" type="presParOf" srcId="{6A41201A-E279-4344-BAB3-335A470406D9}" destId="{A5D76F9C-098C-41C2-88C0-4AF5E4654BE3}" srcOrd="0" destOrd="0" presId="urn:microsoft.com/office/officeart/2005/8/layout/orgChart1"/>
    <dgm:cxn modelId="{C97014B0-77D4-458C-86E5-62A1DED156CE}" type="presParOf" srcId="{6A41201A-E279-4344-BAB3-335A470406D9}" destId="{55A53D6B-CB15-4385-BDD7-EEB536CD0594}" srcOrd="1" destOrd="0" presId="urn:microsoft.com/office/officeart/2005/8/layout/orgChart1"/>
    <dgm:cxn modelId="{5DC30FE2-BA41-4E73-9AB9-535DC9DF2ABC}" type="presParOf" srcId="{56F1DD54-2C9E-4B60-8808-D075055C683D}" destId="{FA941203-7994-40C9-9629-371202A64683}" srcOrd="1" destOrd="0" presId="urn:microsoft.com/office/officeart/2005/8/layout/orgChart1"/>
    <dgm:cxn modelId="{8C9D874C-07AE-44B8-8B9D-5BA1AF7BB40B}" type="presParOf" srcId="{56F1DD54-2C9E-4B60-8808-D075055C683D}" destId="{44330F90-5356-45E6-BC79-6515F07F5D97}" srcOrd="2" destOrd="0" presId="urn:microsoft.com/office/officeart/2005/8/layout/orgChart1"/>
    <dgm:cxn modelId="{585FE382-7EDE-44E8-BCFF-48F17D2035ED}" type="presParOf" srcId="{7F5BCB58-2A42-4C37-BAC3-5DF560819C07}" destId="{7413470E-961D-417C-9E9A-F0D40B98C46C}" srcOrd="4" destOrd="0" presId="urn:microsoft.com/office/officeart/2005/8/layout/orgChart1"/>
    <dgm:cxn modelId="{BA664F2A-2B43-46ED-9C54-F475BE735D6C}" type="presParOf" srcId="{7F5BCB58-2A42-4C37-BAC3-5DF560819C07}" destId="{6A3BA123-BA62-4DD1-9A2E-5B02451C36CF}" srcOrd="5" destOrd="0" presId="urn:microsoft.com/office/officeart/2005/8/layout/orgChart1"/>
    <dgm:cxn modelId="{C7004495-55DD-4F07-9412-2C565173F909}" type="presParOf" srcId="{6A3BA123-BA62-4DD1-9A2E-5B02451C36CF}" destId="{6A3CFD9F-ED4E-4B13-802F-23E8B5ED388A}" srcOrd="0" destOrd="0" presId="urn:microsoft.com/office/officeart/2005/8/layout/orgChart1"/>
    <dgm:cxn modelId="{6D7791D2-A9D0-4941-89BD-20CF1E8EB77D}" type="presParOf" srcId="{6A3CFD9F-ED4E-4B13-802F-23E8B5ED388A}" destId="{3B0588D2-998F-4A1D-94B2-1C5AC18AAB22}" srcOrd="0" destOrd="0" presId="urn:microsoft.com/office/officeart/2005/8/layout/orgChart1"/>
    <dgm:cxn modelId="{E80D3AAF-1901-4762-807E-1D73DA4FF583}" type="presParOf" srcId="{6A3CFD9F-ED4E-4B13-802F-23E8B5ED388A}" destId="{A451EF92-928E-4660-8D38-6346ACE19D34}" srcOrd="1" destOrd="0" presId="urn:microsoft.com/office/officeart/2005/8/layout/orgChart1"/>
    <dgm:cxn modelId="{EE5940F9-9927-4F81-BBDF-D57F7E918D57}" type="presParOf" srcId="{6A3BA123-BA62-4DD1-9A2E-5B02451C36CF}" destId="{4CA2189F-4830-4F3C-90E8-AD9439311C9D}" srcOrd="1" destOrd="0" presId="urn:microsoft.com/office/officeart/2005/8/layout/orgChart1"/>
    <dgm:cxn modelId="{26968AE3-D543-400F-B1B1-9FCCFEB57FE8}" type="presParOf" srcId="{6A3BA123-BA62-4DD1-9A2E-5B02451C36CF}" destId="{5428B0D3-E2D6-43EF-A49C-05A184183464}" srcOrd="2" destOrd="0" presId="urn:microsoft.com/office/officeart/2005/8/layout/orgChart1"/>
    <dgm:cxn modelId="{011F2BAE-27B7-47AE-8A99-07DED0ECECB7}" type="presParOf" srcId="{062CC602-0119-49C2-9C4F-CF5C2CC68865}" destId="{F937D059-FD23-4814-AA7A-6C3B081E6EEF}" srcOrd="2" destOrd="0" presId="urn:microsoft.com/office/officeart/2005/8/layout/orgChart1"/>
    <dgm:cxn modelId="{86DD5FCB-A2E2-4589-BFCA-2C96D970BC5D}" type="presParOf" srcId="{809928E3-11C3-4185-8AF8-ACF6F0398B62}" destId="{E601F93E-C2AE-4D95-9477-9CF1833D4AF9}" srcOrd="2" destOrd="0" presId="urn:microsoft.com/office/officeart/2005/8/layout/orgChart1"/>
    <dgm:cxn modelId="{593F2295-956F-40BA-8FF5-49935E08B667}" type="presParOf" srcId="{809928E3-11C3-4185-8AF8-ACF6F0398B62}" destId="{E41C19F6-40E2-4A82-936C-76CCFA2E715E}" srcOrd="3" destOrd="0" presId="urn:microsoft.com/office/officeart/2005/8/layout/orgChart1"/>
    <dgm:cxn modelId="{E846D82B-DB0B-48DE-8576-8CA10B70A72E}" type="presParOf" srcId="{E41C19F6-40E2-4A82-936C-76CCFA2E715E}" destId="{31C01440-28F6-46F7-B8DD-AA57AC5F6545}" srcOrd="0" destOrd="0" presId="urn:microsoft.com/office/officeart/2005/8/layout/orgChart1"/>
    <dgm:cxn modelId="{58D04481-8799-435D-A11E-AAF83E6CF707}" type="presParOf" srcId="{31C01440-28F6-46F7-B8DD-AA57AC5F6545}" destId="{BB878C3C-2793-4BB4-ACCC-B35C9A9C97BB}" srcOrd="0" destOrd="0" presId="urn:microsoft.com/office/officeart/2005/8/layout/orgChart1"/>
    <dgm:cxn modelId="{08890F10-F13B-40DA-ADC7-4EF5C00E4461}" type="presParOf" srcId="{31C01440-28F6-46F7-B8DD-AA57AC5F6545}" destId="{EBC3B36D-99E1-4A05-B9F8-8E981B37BD5D}" srcOrd="1" destOrd="0" presId="urn:microsoft.com/office/officeart/2005/8/layout/orgChart1"/>
    <dgm:cxn modelId="{F07696EB-0B22-4BA2-B8C5-A8D824EFAA28}" type="presParOf" srcId="{E41C19F6-40E2-4A82-936C-76CCFA2E715E}" destId="{DF6BD114-6EE8-4C5C-B968-78BDA3276C64}" srcOrd="1" destOrd="0" presId="urn:microsoft.com/office/officeart/2005/8/layout/orgChart1"/>
    <dgm:cxn modelId="{21C3C9B3-9C66-4C2B-AA2A-37E31CE3EDD9}" type="presParOf" srcId="{DF6BD114-6EE8-4C5C-B968-78BDA3276C64}" destId="{083D8779-E7AC-4E68-B9D3-4C971D707622}" srcOrd="0" destOrd="0" presId="urn:microsoft.com/office/officeart/2005/8/layout/orgChart1"/>
    <dgm:cxn modelId="{B99F7BD9-C2C2-4984-A1CC-7B9C787E07CE}" type="presParOf" srcId="{DF6BD114-6EE8-4C5C-B968-78BDA3276C64}" destId="{4CE2F05F-9275-4A5F-8074-393449F460CD}" srcOrd="1" destOrd="0" presId="urn:microsoft.com/office/officeart/2005/8/layout/orgChart1"/>
    <dgm:cxn modelId="{82776B2E-D571-4EAF-9D73-C731D32B5C97}" type="presParOf" srcId="{4CE2F05F-9275-4A5F-8074-393449F460CD}" destId="{921443E8-52A5-4E27-BA98-658531827734}" srcOrd="0" destOrd="0" presId="urn:microsoft.com/office/officeart/2005/8/layout/orgChart1"/>
    <dgm:cxn modelId="{128AA884-EC56-422E-B5D0-223523F29FD2}" type="presParOf" srcId="{921443E8-52A5-4E27-BA98-658531827734}" destId="{5E10D7B0-D31C-46E1-96E7-4AC7221F93D9}" srcOrd="0" destOrd="0" presId="urn:microsoft.com/office/officeart/2005/8/layout/orgChart1"/>
    <dgm:cxn modelId="{5CDFC478-8509-40A1-A930-43E49C0BCDC8}" type="presParOf" srcId="{921443E8-52A5-4E27-BA98-658531827734}" destId="{C4E997BE-B10E-4018-B178-30E9B63B511D}" srcOrd="1" destOrd="0" presId="urn:microsoft.com/office/officeart/2005/8/layout/orgChart1"/>
    <dgm:cxn modelId="{A8FF026C-EBD2-41DC-8D32-23CF33A20E65}" type="presParOf" srcId="{4CE2F05F-9275-4A5F-8074-393449F460CD}" destId="{5E0E3967-0C3C-4BDE-BAED-7924DAC90417}" srcOrd="1" destOrd="0" presId="urn:microsoft.com/office/officeart/2005/8/layout/orgChart1"/>
    <dgm:cxn modelId="{69EE4B32-6778-4D7B-BC51-CA2501FD8863}" type="presParOf" srcId="{4CE2F05F-9275-4A5F-8074-393449F460CD}" destId="{C1441238-D038-4BE8-A9ED-7E036292CCAB}" srcOrd="2" destOrd="0" presId="urn:microsoft.com/office/officeart/2005/8/layout/orgChart1"/>
    <dgm:cxn modelId="{96F1FC19-3C3E-49AA-B624-F4FA32D3856F}" type="presParOf" srcId="{DF6BD114-6EE8-4C5C-B968-78BDA3276C64}" destId="{4ED2B961-6907-49CD-AE51-D2C7A4D05392}" srcOrd="2" destOrd="0" presId="urn:microsoft.com/office/officeart/2005/8/layout/orgChart1"/>
    <dgm:cxn modelId="{3192633E-5395-459C-85DC-8DAD4066B353}" type="presParOf" srcId="{DF6BD114-6EE8-4C5C-B968-78BDA3276C64}" destId="{7F71622A-098E-4DB4-A46F-621FA3F87798}" srcOrd="3" destOrd="0" presId="urn:microsoft.com/office/officeart/2005/8/layout/orgChart1"/>
    <dgm:cxn modelId="{7D31C131-CFF6-4D9E-B756-C1F6594D1B22}" type="presParOf" srcId="{7F71622A-098E-4DB4-A46F-621FA3F87798}" destId="{367F43B0-7620-485B-AFB6-0B71F0063FCF}" srcOrd="0" destOrd="0" presId="urn:microsoft.com/office/officeart/2005/8/layout/orgChart1"/>
    <dgm:cxn modelId="{D34DBC7A-CCEB-4E7F-AEB1-56DD45B3C19C}" type="presParOf" srcId="{367F43B0-7620-485B-AFB6-0B71F0063FCF}" destId="{A1319B26-8BEC-445D-8509-BD6323B3BA59}" srcOrd="0" destOrd="0" presId="urn:microsoft.com/office/officeart/2005/8/layout/orgChart1"/>
    <dgm:cxn modelId="{D66A2E78-41B3-43E1-BBF0-52E45245DAC3}" type="presParOf" srcId="{367F43B0-7620-485B-AFB6-0B71F0063FCF}" destId="{1457C65D-7C70-461F-89E3-6A18823C4D23}" srcOrd="1" destOrd="0" presId="urn:microsoft.com/office/officeart/2005/8/layout/orgChart1"/>
    <dgm:cxn modelId="{A2597C5C-A8E2-4DBC-90C4-880C9642AFF9}" type="presParOf" srcId="{7F71622A-098E-4DB4-A46F-621FA3F87798}" destId="{72E795A4-4372-4CBC-A020-910E87E6B67A}" srcOrd="1" destOrd="0" presId="urn:microsoft.com/office/officeart/2005/8/layout/orgChart1"/>
    <dgm:cxn modelId="{1025E483-AAC9-4DA0-B1CB-084224FDC934}" type="presParOf" srcId="{7F71622A-098E-4DB4-A46F-621FA3F87798}" destId="{9C046A63-FF0B-4F3A-A728-8E08A7C6A58B}" srcOrd="2" destOrd="0" presId="urn:microsoft.com/office/officeart/2005/8/layout/orgChart1"/>
    <dgm:cxn modelId="{240ED361-89BB-4373-82E0-ABC6D24192E4}" type="presParOf" srcId="{DF6BD114-6EE8-4C5C-B968-78BDA3276C64}" destId="{8524367F-DC12-4EF6-B0CF-C5F07709D751}" srcOrd="4" destOrd="0" presId="urn:microsoft.com/office/officeart/2005/8/layout/orgChart1"/>
    <dgm:cxn modelId="{D06B5F2A-46B1-4A86-AB66-DA3E9A9F1BEF}" type="presParOf" srcId="{DF6BD114-6EE8-4C5C-B968-78BDA3276C64}" destId="{F1203DAC-1DA9-4744-8C2D-C9120E93BCFE}" srcOrd="5" destOrd="0" presId="urn:microsoft.com/office/officeart/2005/8/layout/orgChart1"/>
    <dgm:cxn modelId="{0EA6B9A6-978D-4960-AFE1-249B3AFCDFC3}" type="presParOf" srcId="{F1203DAC-1DA9-4744-8C2D-C9120E93BCFE}" destId="{D8A56116-6FAD-4B16-A6DA-BC12E844D438}" srcOrd="0" destOrd="0" presId="urn:microsoft.com/office/officeart/2005/8/layout/orgChart1"/>
    <dgm:cxn modelId="{2C0DEC12-A647-44D3-B5E7-C2A742A4C39A}" type="presParOf" srcId="{D8A56116-6FAD-4B16-A6DA-BC12E844D438}" destId="{BE8403E8-1A69-46F2-AB55-E3DFA6F29C6A}" srcOrd="0" destOrd="0" presId="urn:microsoft.com/office/officeart/2005/8/layout/orgChart1"/>
    <dgm:cxn modelId="{E2E933E1-CD72-4C24-8758-DD8346D87DE2}" type="presParOf" srcId="{D8A56116-6FAD-4B16-A6DA-BC12E844D438}" destId="{9D418F5B-4FC3-41C7-AA78-DD7EEDC3FE63}" srcOrd="1" destOrd="0" presId="urn:microsoft.com/office/officeart/2005/8/layout/orgChart1"/>
    <dgm:cxn modelId="{792585BE-851F-4E00-8F1C-7C8F5B751003}" type="presParOf" srcId="{F1203DAC-1DA9-4744-8C2D-C9120E93BCFE}" destId="{DB7364B7-0315-40C2-8885-41C7ADF15367}" srcOrd="1" destOrd="0" presId="urn:microsoft.com/office/officeart/2005/8/layout/orgChart1"/>
    <dgm:cxn modelId="{F82B69F8-2089-42AB-A786-96D007AD1C8B}" type="presParOf" srcId="{F1203DAC-1DA9-4744-8C2D-C9120E93BCFE}" destId="{2BA77A82-AEA5-4A10-AB58-01BE686FC183}" srcOrd="2" destOrd="0" presId="urn:microsoft.com/office/officeart/2005/8/layout/orgChart1"/>
    <dgm:cxn modelId="{B0924B45-74B1-48C2-B6B4-BBB12A03F337}" type="presParOf" srcId="{E41C19F6-40E2-4A82-936C-76CCFA2E715E}" destId="{AD4E9B37-A40F-4F89-8CC4-C802113F2D0C}" srcOrd="2" destOrd="0" presId="urn:microsoft.com/office/officeart/2005/8/layout/orgChart1"/>
    <dgm:cxn modelId="{5B1C9983-D0A4-4433-B3BA-FB713A1A5AC9}" type="presParOf" srcId="{809928E3-11C3-4185-8AF8-ACF6F0398B62}" destId="{2663FB53-7A75-489B-A79D-F4CCC4F46BA3}" srcOrd="4" destOrd="0" presId="urn:microsoft.com/office/officeart/2005/8/layout/orgChart1"/>
    <dgm:cxn modelId="{EF3942F5-19DB-436A-A7B3-3DE25541F2C0}" type="presParOf" srcId="{809928E3-11C3-4185-8AF8-ACF6F0398B62}" destId="{A0AB80C1-4849-4F44-9E3E-82B30AE904AE}" srcOrd="5" destOrd="0" presId="urn:microsoft.com/office/officeart/2005/8/layout/orgChart1"/>
    <dgm:cxn modelId="{FFF0882D-3EE2-45AC-83A6-7FC9F5C8520E}" type="presParOf" srcId="{A0AB80C1-4849-4F44-9E3E-82B30AE904AE}" destId="{B912A35C-F8E1-404B-A174-95F0C1BFF984}" srcOrd="0" destOrd="0" presId="urn:microsoft.com/office/officeart/2005/8/layout/orgChart1"/>
    <dgm:cxn modelId="{7BEF26F7-12ED-43AC-A886-FB2D251D16B6}" type="presParOf" srcId="{B912A35C-F8E1-404B-A174-95F0C1BFF984}" destId="{F72F9584-568D-47BC-9F89-275BF49D0A03}" srcOrd="0" destOrd="0" presId="urn:microsoft.com/office/officeart/2005/8/layout/orgChart1"/>
    <dgm:cxn modelId="{1855FDF4-193F-41A8-A8DE-3E40215724C0}" type="presParOf" srcId="{B912A35C-F8E1-404B-A174-95F0C1BFF984}" destId="{6EDD4223-9BE5-4133-8ACC-7A5B646530D2}" srcOrd="1" destOrd="0" presId="urn:microsoft.com/office/officeart/2005/8/layout/orgChart1"/>
    <dgm:cxn modelId="{2234F516-A65A-4918-8F55-E41D6CBD68DC}" type="presParOf" srcId="{A0AB80C1-4849-4F44-9E3E-82B30AE904AE}" destId="{9402941A-224E-4265-B05A-165EF9724DF9}" srcOrd="1" destOrd="0" presId="urn:microsoft.com/office/officeart/2005/8/layout/orgChart1"/>
    <dgm:cxn modelId="{873ADD51-FE35-4F33-8572-43724F9D09AE}" type="presParOf" srcId="{9402941A-224E-4265-B05A-165EF9724DF9}" destId="{87EC1BF4-5315-4DDD-A0F5-9DFFEB43C6D1}" srcOrd="0" destOrd="0" presId="urn:microsoft.com/office/officeart/2005/8/layout/orgChart1"/>
    <dgm:cxn modelId="{C06A09CD-462B-40D8-B731-2E10BBBDA0FB}" type="presParOf" srcId="{9402941A-224E-4265-B05A-165EF9724DF9}" destId="{9AC3AE56-66F3-4AC0-A9C0-6255E5C146C8}" srcOrd="1" destOrd="0" presId="urn:microsoft.com/office/officeart/2005/8/layout/orgChart1"/>
    <dgm:cxn modelId="{B5309A2D-07B3-4A37-BB10-9DAC6E17433C}" type="presParOf" srcId="{9AC3AE56-66F3-4AC0-A9C0-6255E5C146C8}" destId="{5AFFC4BD-E63B-4A46-B04E-7366AD9D3150}" srcOrd="0" destOrd="0" presId="urn:microsoft.com/office/officeart/2005/8/layout/orgChart1"/>
    <dgm:cxn modelId="{E4FCF493-39FD-4000-8CAC-ACCE912BF5A6}" type="presParOf" srcId="{5AFFC4BD-E63B-4A46-B04E-7366AD9D3150}" destId="{BB005EBC-470B-4CFC-9CB3-FDE6CD7CAA5B}" srcOrd="0" destOrd="0" presId="urn:microsoft.com/office/officeart/2005/8/layout/orgChart1"/>
    <dgm:cxn modelId="{892FE9A4-98A7-47AB-9201-2E55620DDD8D}" type="presParOf" srcId="{5AFFC4BD-E63B-4A46-B04E-7366AD9D3150}" destId="{600A2420-74FE-4F1A-91AB-F69FA0CAB78F}" srcOrd="1" destOrd="0" presId="urn:microsoft.com/office/officeart/2005/8/layout/orgChart1"/>
    <dgm:cxn modelId="{9801254C-4A23-4FC8-B833-9C6FDCAD39CE}" type="presParOf" srcId="{9AC3AE56-66F3-4AC0-A9C0-6255E5C146C8}" destId="{8C34F8DD-6198-483B-BEB9-B1448C2E639A}" srcOrd="1" destOrd="0" presId="urn:microsoft.com/office/officeart/2005/8/layout/orgChart1"/>
    <dgm:cxn modelId="{8D1D9F8E-D237-47B2-A35D-B81085E38D27}" type="presParOf" srcId="{9AC3AE56-66F3-4AC0-A9C0-6255E5C146C8}" destId="{5F4C8958-E30D-4CB0-B140-20CBADD184A6}" srcOrd="2" destOrd="0" presId="urn:microsoft.com/office/officeart/2005/8/layout/orgChart1"/>
    <dgm:cxn modelId="{20FC5491-6B49-4B7D-9EA2-AA43D0388989}" type="presParOf" srcId="{9402941A-224E-4265-B05A-165EF9724DF9}" destId="{B858CA44-D5AC-42C9-86EB-7E323BE1A115}" srcOrd="2" destOrd="0" presId="urn:microsoft.com/office/officeart/2005/8/layout/orgChart1"/>
    <dgm:cxn modelId="{6B1CA97C-2C28-4608-848D-10ADBEDC1C61}" type="presParOf" srcId="{9402941A-224E-4265-B05A-165EF9724DF9}" destId="{9FF4931A-A8A3-4AE7-8113-457BCDD852F1}" srcOrd="3" destOrd="0" presId="urn:microsoft.com/office/officeart/2005/8/layout/orgChart1"/>
    <dgm:cxn modelId="{DD623F02-EB58-4F1C-A40D-8D88C7247C97}" type="presParOf" srcId="{9FF4931A-A8A3-4AE7-8113-457BCDD852F1}" destId="{AB444B8D-7DAB-4918-B409-F15390D0918B}" srcOrd="0" destOrd="0" presId="urn:microsoft.com/office/officeart/2005/8/layout/orgChart1"/>
    <dgm:cxn modelId="{BB7B7B6B-2E4C-4C79-8B8D-5F7F2C37A741}" type="presParOf" srcId="{AB444B8D-7DAB-4918-B409-F15390D0918B}" destId="{8DE81CC7-F182-4A38-AB19-F814B777BC66}" srcOrd="0" destOrd="0" presId="urn:microsoft.com/office/officeart/2005/8/layout/orgChart1"/>
    <dgm:cxn modelId="{002AB7CF-83BE-4194-89F0-CBD39C84ABBC}" type="presParOf" srcId="{AB444B8D-7DAB-4918-B409-F15390D0918B}" destId="{12C74F13-F7A0-4DD1-B9E7-DE12F5E528BB}" srcOrd="1" destOrd="0" presId="urn:microsoft.com/office/officeart/2005/8/layout/orgChart1"/>
    <dgm:cxn modelId="{655210D1-F0D2-4E82-B03A-D1C4A50A558E}" type="presParOf" srcId="{9FF4931A-A8A3-4AE7-8113-457BCDD852F1}" destId="{93487278-6D13-436C-94D3-A0962F121EF9}" srcOrd="1" destOrd="0" presId="urn:microsoft.com/office/officeart/2005/8/layout/orgChart1"/>
    <dgm:cxn modelId="{57FC2F9F-FEE5-4C87-8B3F-FB363ACCDCD4}" type="presParOf" srcId="{9FF4931A-A8A3-4AE7-8113-457BCDD852F1}" destId="{2C7BC8D8-DFBB-482A-A400-4BAFCB5CF808}" srcOrd="2" destOrd="0" presId="urn:microsoft.com/office/officeart/2005/8/layout/orgChart1"/>
    <dgm:cxn modelId="{0A3407E5-C935-445C-86C0-C51C17A935C4}" type="presParOf" srcId="{9402941A-224E-4265-B05A-165EF9724DF9}" destId="{3C0F1390-D88A-4668-A131-BD7AF1E15979}" srcOrd="4" destOrd="0" presId="urn:microsoft.com/office/officeart/2005/8/layout/orgChart1"/>
    <dgm:cxn modelId="{0198D08E-DCBC-41E7-BB45-7ABC8A1B9077}" type="presParOf" srcId="{9402941A-224E-4265-B05A-165EF9724DF9}" destId="{C5C25AFD-C328-49B0-A1D1-D9F2D28E111F}" srcOrd="5" destOrd="0" presId="urn:microsoft.com/office/officeart/2005/8/layout/orgChart1"/>
    <dgm:cxn modelId="{4FA6A4BC-9810-45EB-8C74-416D9566B3CF}" type="presParOf" srcId="{C5C25AFD-C328-49B0-A1D1-D9F2D28E111F}" destId="{BFAE153B-E287-4DFA-9DC6-F77700701965}" srcOrd="0" destOrd="0" presId="urn:microsoft.com/office/officeart/2005/8/layout/orgChart1"/>
    <dgm:cxn modelId="{B0CD063A-606C-4AA4-85C7-7DCFD73C0616}" type="presParOf" srcId="{BFAE153B-E287-4DFA-9DC6-F77700701965}" destId="{17F06541-E83A-47C3-9DA8-E2407BC826A1}" srcOrd="0" destOrd="0" presId="urn:microsoft.com/office/officeart/2005/8/layout/orgChart1"/>
    <dgm:cxn modelId="{A083E138-5C50-42AE-B361-482741B0B0B1}" type="presParOf" srcId="{BFAE153B-E287-4DFA-9DC6-F77700701965}" destId="{1EAABAFF-E09D-4FD2-93E5-B12EF482C099}" srcOrd="1" destOrd="0" presId="urn:microsoft.com/office/officeart/2005/8/layout/orgChart1"/>
    <dgm:cxn modelId="{A7080AB4-EA76-4890-9F50-51480528948F}" type="presParOf" srcId="{C5C25AFD-C328-49B0-A1D1-D9F2D28E111F}" destId="{CC96690B-4787-4458-A162-FD4DFA09B183}" srcOrd="1" destOrd="0" presId="urn:microsoft.com/office/officeart/2005/8/layout/orgChart1"/>
    <dgm:cxn modelId="{81E43798-9DE8-4461-AC50-EF8AFD7375F8}" type="presParOf" srcId="{C5C25AFD-C328-49B0-A1D1-D9F2D28E111F}" destId="{A408CB70-323A-4B9C-8AE8-C859EFC42A7E}" srcOrd="2" destOrd="0" presId="urn:microsoft.com/office/officeart/2005/8/layout/orgChart1"/>
    <dgm:cxn modelId="{565BB3F8-A7C5-4312-AE86-E703F0F29952}" type="presParOf" srcId="{A0AB80C1-4849-4F44-9E3E-82B30AE904AE}" destId="{8A04FFF4-1769-4040-9133-4E3DB19CA513}" srcOrd="2" destOrd="0" presId="urn:microsoft.com/office/officeart/2005/8/layout/orgChart1"/>
    <dgm:cxn modelId="{B5F9129C-AB24-48C4-8A5B-F0E100E3AD5E}" type="presParOf" srcId="{445E8044-1639-4366-B37F-6DF240C7A863}" destId="{D2342EC1-C4FD-4C5A-A66E-0B3F281907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F1390-D88A-4668-A131-BD7AF1E15979}">
      <dsp:nvSpPr>
        <dsp:cNvPr id="0" name=""/>
        <dsp:cNvSpPr/>
      </dsp:nvSpPr>
      <dsp:spPr>
        <a:xfrm>
          <a:off x="2382038" y="965602"/>
          <a:ext cx="119525" cy="1498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8057"/>
              </a:lnTo>
              <a:lnTo>
                <a:pt x="119525" y="1498057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8CA44-D5AC-42C9-86EB-7E323BE1A115}">
      <dsp:nvSpPr>
        <dsp:cNvPr id="0" name=""/>
        <dsp:cNvSpPr/>
      </dsp:nvSpPr>
      <dsp:spPr>
        <a:xfrm>
          <a:off x="2382038" y="965602"/>
          <a:ext cx="119525" cy="932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2301"/>
              </a:lnTo>
              <a:lnTo>
                <a:pt x="119525" y="932301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C1BF4-5315-4DDD-A0F5-9DFFEB43C6D1}">
      <dsp:nvSpPr>
        <dsp:cNvPr id="0" name=""/>
        <dsp:cNvSpPr/>
      </dsp:nvSpPr>
      <dsp:spPr>
        <a:xfrm>
          <a:off x="2382038" y="965602"/>
          <a:ext cx="119525" cy="366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545"/>
              </a:lnTo>
              <a:lnTo>
                <a:pt x="119525" y="366545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3FB53-7A75-489B-A79D-F4CCC4F46BA3}">
      <dsp:nvSpPr>
        <dsp:cNvPr id="0" name=""/>
        <dsp:cNvSpPr/>
      </dsp:nvSpPr>
      <dsp:spPr>
        <a:xfrm>
          <a:off x="1734423" y="398419"/>
          <a:ext cx="966350" cy="168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094"/>
              </a:lnTo>
              <a:lnTo>
                <a:pt x="966350" y="85094"/>
              </a:lnTo>
              <a:lnTo>
                <a:pt x="966350" y="168763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24367F-DC12-4EF6-B0CF-C5F07709D751}">
      <dsp:nvSpPr>
        <dsp:cNvPr id="0" name=""/>
        <dsp:cNvSpPr/>
      </dsp:nvSpPr>
      <dsp:spPr>
        <a:xfrm>
          <a:off x="1417863" y="965602"/>
          <a:ext cx="119525" cy="1498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8057"/>
              </a:lnTo>
              <a:lnTo>
                <a:pt x="119525" y="1498057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D2B961-6907-49CD-AE51-D2C7A4D05392}">
      <dsp:nvSpPr>
        <dsp:cNvPr id="0" name=""/>
        <dsp:cNvSpPr/>
      </dsp:nvSpPr>
      <dsp:spPr>
        <a:xfrm>
          <a:off x="1417863" y="965602"/>
          <a:ext cx="119525" cy="932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2301"/>
              </a:lnTo>
              <a:lnTo>
                <a:pt x="119525" y="932301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3D8779-E7AC-4E68-B9D3-4C971D707622}">
      <dsp:nvSpPr>
        <dsp:cNvPr id="0" name=""/>
        <dsp:cNvSpPr/>
      </dsp:nvSpPr>
      <dsp:spPr>
        <a:xfrm>
          <a:off x="1417863" y="965602"/>
          <a:ext cx="119525" cy="366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545"/>
              </a:lnTo>
              <a:lnTo>
                <a:pt x="119525" y="366545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1F93E-C2AE-4D95-9477-9CF1833D4AF9}">
      <dsp:nvSpPr>
        <dsp:cNvPr id="0" name=""/>
        <dsp:cNvSpPr/>
      </dsp:nvSpPr>
      <dsp:spPr>
        <a:xfrm>
          <a:off x="1688703" y="398419"/>
          <a:ext cx="91440" cy="1687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5094"/>
              </a:lnTo>
              <a:lnTo>
                <a:pt x="47895" y="85094"/>
              </a:lnTo>
              <a:lnTo>
                <a:pt x="47895" y="168763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3470E-961D-417C-9E9A-F0D40B98C46C}">
      <dsp:nvSpPr>
        <dsp:cNvPr id="0" name=""/>
        <dsp:cNvSpPr/>
      </dsp:nvSpPr>
      <dsp:spPr>
        <a:xfrm>
          <a:off x="453688" y="965602"/>
          <a:ext cx="119525" cy="1498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8057"/>
              </a:lnTo>
              <a:lnTo>
                <a:pt x="119525" y="1498057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47B8E-6681-4B88-B76B-A89474288562}">
      <dsp:nvSpPr>
        <dsp:cNvPr id="0" name=""/>
        <dsp:cNvSpPr/>
      </dsp:nvSpPr>
      <dsp:spPr>
        <a:xfrm>
          <a:off x="453688" y="965602"/>
          <a:ext cx="119525" cy="932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2301"/>
              </a:lnTo>
              <a:lnTo>
                <a:pt x="119525" y="932301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D9801-1ADA-4592-BE95-133DCD16B63B}">
      <dsp:nvSpPr>
        <dsp:cNvPr id="0" name=""/>
        <dsp:cNvSpPr/>
      </dsp:nvSpPr>
      <dsp:spPr>
        <a:xfrm>
          <a:off x="453688" y="965602"/>
          <a:ext cx="119525" cy="366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545"/>
              </a:lnTo>
              <a:lnTo>
                <a:pt x="119525" y="366545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D75DE-2E5F-473B-8370-1CE0ADE2E50F}">
      <dsp:nvSpPr>
        <dsp:cNvPr id="0" name=""/>
        <dsp:cNvSpPr/>
      </dsp:nvSpPr>
      <dsp:spPr>
        <a:xfrm>
          <a:off x="772423" y="398419"/>
          <a:ext cx="961999" cy="168763"/>
        </a:xfrm>
        <a:custGeom>
          <a:avLst/>
          <a:gdLst/>
          <a:ahLst/>
          <a:cxnLst/>
          <a:rect l="0" t="0" r="0" b="0"/>
          <a:pathLst>
            <a:path>
              <a:moveTo>
                <a:pt x="961999" y="0"/>
              </a:moveTo>
              <a:lnTo>
                <a:pt x="961999" y="85094"/>
              </a:lnTo>
              <a:lnTo>
                <a:pt x="0" y="85094"/>
              </a:lnTo>
              <a:lnTo>
                <a:pt x="0" y="168763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131FE-CC41-42CF-B792-285CA1A842D3}">
      <dsp:nvSpPr>
        <dsp:cNvPr id="0" name=""/>
        <dsp:cNvSpPr/>
      </dsp:nvSpPr>
      <dsp:spPr>
        <a:xfrm>
          <a:off x="1336004" y="0"/>
          <a:ext cx="796839" cy="398419"/>
        </a:xfrm>
        <a:prstGeom prst="rect">
          <a:avLst/>
        </a:prstGeom>
        <a:gradFill rotWithShape="1">
          <a:gsLst>
            <a:gs pos="0">
              <a:schemeClr val="accent5">
                <a:shade val="70000"/>
                <a:satMod val="150000"/>
              </a:schemeClr>
            </a:gs>
            <a:gs pos="34000">
              <a:schemeClr val="accent5">
                <a:shade val="70000"/>
                <a:satMod val="140000"/>
              </a:schemeClr>
            </a:gs>
            <a:gs pos="70000">
              <a:schemeClr val="accent5">
                <a:tint val="100000"/>
                <a:shade val="90000"/>
                <a:satMod val="140000"/>
              </a:schemeClr>
            </a:gs>
            <a:gs pos="100000">
              <a:schemeClr val="accent5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5">
              <a:shade val="30000"/>
              <a:satMod val="13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kern="1200" dirty="0" smtClean="0">
              <a:solidFill>
                <a:schemeClr val="tx1"/>
              </a:solidFill>
            </a:rPr>
            <a:t>CEO</a:t>
          </a:r>
          <a:endParaRPr lang="zh-TW" altLang="en-US" sz="1500" kern="1200" dirty="0">
            <a:solidFill>
              <a:schemeClr val="tx1"/>
            </a:solidFill>
          </a:endParaRPr>
        </a:p>
      </dsp:txBody>
      <dsp:txXfrm>
        <a:off x="1336004" y="0"/>
        <a:ext cx="796839" cy="398419"/>
      </dsp:txXfrm>
    </dsp:sp>
    <dsp:sp modelId="{0F93AC9D-8254-4D52-9A07-6908FB9AEC20}">
      <dsp:nvSpPr>
        <dsp:cNvPr id="0" name=""/>
        <dsp:cNvSpPr/>
      </dsp:nvSpPr>
      <dsp:spPr>
        <a:xfrm>
          <a:off x="374004" y="567182"/>
          <a:ext cx="796839" cy="398419"/>
        </a:xfrm>
        <a:prstGeom prst="rect">
          <a:avLst/>
        </a:prstGeom>
        <a:solidFill>
          <a:srgbClr val="FFFF00"/>
        </a:solidFill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生產經理</a:t>
          </a:r>
          <a:endParaRPr lang="zh-TW" altLang="en-US" sz="15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374004" y="567182"/>
        <a:ext cx="796839" cy="398419"/>
      </dsp:txXfrm>
    </dsp:sp>
    <dsp:sp modelId="{933156B9-DE0D-45C1-9ACD-267CF0A09EEB}">
      <dsp:nvSpPr>
        <dsp:cNvPr id="0" name=""/>
        <dsp:cNvSpPr/>
      </dsp:nvSpPr>
      <dsp:spPr>
        <a:xfrm>
          <a:off x="573214" y="1132938"/>
          <a:ext cx="796839" cy="398419"/>
        </a:xfrm>
        <a:prstGeom prst="rect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5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573214" y="1132938"/>
        <a:ext cx="796839" cy="398419"/>
      </dsp:txXfrm>
    </dsp:sp>
    <dsp:sp modelId="{A5D76F9C-098C-41C2-88C0-4AF5E4654BE3}">
      <dsp:nvSpPr>
        <dsp:cNvPr id="0" name=""/>
        <dsp:cNvSpPr/>
      </dsp:nvSpPr>
      <dsp:spPr>
        <a:xfrm>
          <a:off x="573214" y="1698693"/>
          <a:ext cx="796839" cy="398419"/>
        </a:xfrm>
        <a:prstGeom prst="rect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5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573214" y="1698693"/>
        <a:ext cx="796839" cy="398419"/>
      </dsp:txXfrm>
    </dsp:sp>
    <dsp:sp modelId="{3B0588D2-998F-4A1D-94B2-1C5AC18AAB22}">
      <dsp:nvSpPr>
        <dsp:cNvPr id="0" name=""/>
        <dsp:cNvSpPr/>
      </dsp:nvSpPr>
      <dsp:spPr>
        <a:xfrm>
          <a:off x="573214" y="2264449"/>
          <a:ext cx="796839" cy="398419"/>
        </a:xfrm>
        <a:prstGeom prst="rect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5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573214" y="2264449"/>
        <a:ext cx="796839" cy="398419"/>
      </dsp:txXfrm>
    </dsp:sp>
    <dsp:sp modelId="{BB878C3C-2793-4BB4-ACCC-B35C9A9C97BB}">
      <dsp:nvSpPr>
        <dsp:cNvPr id="0" name=""/>
        <dsp:cNvSpPr/>
      </dsp:nvSpPr>
      <dsp:spPr>
        <a:xfrm>
          <a:off x="1338179" y="567182"/>
          <a:ext cx="796839" cy="398419"/>
        </a:xfrm>
        <a:prstGeom prst="rect">
          <a:avLst/>
        </a:prstGeom>
        <a:solidFill>
          <a:srgbClr val="FFFF00"/>
        </a:solidFill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業務經理</a:t>
          </a:r>
          <a:endParaRPr lang="zh-TW" altLang="en-US" sz="15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338179" y="567182"/>
        <a:ext cx="796839" cy="398419"/>
      </dsp:txXfrm>
    </dsp:sp>
    <dsp:sp modelId="{5E10D7B0-D31C-46E1-96E7-4AC7221F93D9}">
      <dsp:nvSpPr>
        <dsp:cNvPr id="0" name=""/>
        <dsp:cNvSpPr/>
      </dsp:nvSpPr>
      <dsp:spPr>
        <a:xfrm>
          <a:off x="1537389" y="1132938"/>
          <a:ext cx="796839" cy="398419"/>
        </a:xfrm>
        <a:prstGeom prst="rect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5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537389" y="1132938"/>
        <a:ext cx="796839" cy="398419"/>
      </dsp:txXfrm>
    </dsp:sp>
    <dsp:sp modelId="{A1319B26-8BEC-445D-8509-BD6323B3BA59}">
      <dsp:nvSpPr>
        <dsp:cNvPr id="0" name=""/>
        <dsp:cNvSpPr/>
      </dsp:nvSpPr>
      <dsp:spPr>
        <a:xfrm>
          <a:off x="1537389" y="1698693"/>
          <a:ext cx="796839" cy="398419"/>
        </a:xfrm>
        <a:prstGeom prst="rect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5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537389" y="1698693"/>
        <a:ext cx="796839" cy="398419"/>
      </dsp:txXfrm>
    </dsp:sp>
    <dsp:sp modelId="{BE8403E8-1A69-46F2-AB55-E3DFA6F29C6A}">
      <dsp:nvSpPr>
        <dsp:cNvPr id="0" name=""/>
        <dsp:cNvSpPr/>
      </dsp:nvSpPr>
      <dsp:spPr>
        <a:xfrm>
          <a:off x="1537389" y="2264449"/>
          <a:ext cx="796839" cy="398419"/>
        </a:xfrm>
        <a:prstGeom prst="rect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5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537389" y="2264449"/>
        <a:ext cx="796839" cy="398419"/>
      </dsp:txXfrm>
    </dsp:sp>
    <dsp:sp modelId="{F72F9584-568D-47BC-9F89-275BF49D0A03}">
      <dsp:nvSpPr>
        <dsp:cNvPr id="0" name=""/>
        <dsp:cNvSpPr/>
      </dsp:nvSpPr>
      <dsp:spPr>
        <a:xfrm>
          <a:off x="2302354" y="567182"/>
          <a:ext cx="796839" cy="398419"/>
        </a:xfrm>
        <a:prstGeom prst="rect">
          <a:avLst/>
        </a:prstGeom>
        <a:solidFill>
          <a:srgbClr val="FFFF00"/>
        </a:solidFill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行政經理</a:t>
          </a:r>
          <a:endParaRPr lang="zh-TW" altLang="en-US" sz="15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2302354" y="567182"/>
        <a:ext cx="796839" cy="398419"/>
      </dsp:txXfrm>
    </dsp:sp>
    <dsp:sp modelId="{BB005EBC-470B-4CFC-9CB3-FDE6CD7CAA5B}">
      <dsp:nvSpPr>
        <dsp:cNvPr id="0" name=""/>
        <dsp:cNvSpPr/>
      </dsp:nvSpPr>
      <dsp:spPr>
        <a:xfrm>
          <a:off x="2501564" y="1132938"/>
          <a:ext cx="796839" cy="398419"/>
        </a:xfrm>
        <a:prstGeom prst="rect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5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2501564" y="1132938"/>
        <a:ext cx="796839" cy="398419"/>
      </dsp:txXfrm>
    </dsp:sp>
    <dsp:sp modelId="{8DE81CC7-F182-4A38-AB19-F814B777BC66}">
      <dsp:nvSpPr>
        <dsp:cNvPr id="0" name=""/>
        <dsp:cNvSpPr/>
      </dsp:nvSpPr>
      <dsp:spPr>
        <a:xfrm>
          <a:off x="2501564" y="1698693"/>
          <a:ext cx="796839" cy="398419"/>
        </a:xfrm>
        <a:prstGeom prst="rect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5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2501564" y="1698693"/>
        <a:ext cx="796839" cy="398419"/>
      </dsp:txXfrm>
    </dsp:sp>
    <dsp:sp modelId="{17F06541-E83A-47C3-9DA8-E2407BC826A1}">
      <dsp:nvSpPr>
        <dsp:cNvPr id="0" name=""/>
        <dsp:cNvSpPr/>
      </dsp:nvSpPr>
      <dsp:spPr>
        <a:xfrm>
          <a:off x="2501564" y="2264449"/>
          <a:ext cx="796839" cy="398419"/>
        </a:xfrm>
        <a:prstGeom prst="rect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5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2501564" y="2264449"/>
        <a:ext cx="796839" cy="3984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F1390-D88A-4668-A131-BD7AF1E15979}">
      <dsp:nvSpPr>
        <dsp:cNvPr id="0" name=""/>
        <dsp:cNvSpPr/>
      </dsp:nvSpPr>
      <dsp:spPr>
        <a:xfrm>
          <a:off x="2382038" y="965602"/>
          <a:ext cx="119525" cy="1498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8057"/>
              </a:lnTo>
              <a:lnTo>
                <a:pt x="119525" y="1498057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8CA44-D5AC-42C9-86EB-7E323BE1A115}">
      <dsp:nvSpPr>
        <dsp:cNvPr id="0" name=""/>
        <dsp:cNvSpPr/>
      </dsp:nvSpPr>
      <dsp:spPr>
        <a:xfrm>
          <a:off x="2382038" y="965602"/>
          <a:ext cx="119525" cy="932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2301"/>
              </a:lnTo>
              <a:lnTo>
                <a:pt x="119525" y="932301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C1BF4-5315-4DDD-A0F5-9DFFEB43C6D1}">
      <dsp:nvSpPr>
        <dsp:cNvPr id="0" name=""/>
        <dsp:cNvSpPr/>
      </dsp:nvSpPr>
      <dsp:spPr>
        <a:xfrm>
          <a:off x="2382038" y="965602"/>
          <a:ext cx="119525" cy="366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545"/>
              </a:lnTo>
              <a:lnTo>
                <a:pt x="119525" y="366545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3FB53-7A75-489B-A79D-F4CCC4F46BA3}">
      <dsp:nvSpPr>
        <dsp:cNvPr id="0" name=""/>
        <dsp:cNvSpPr/>
      </dsp:nvSpPr>
      <dsp:spPr>
        <a:xfrm>
          <a:off x="1734423" y="398419"/>
          <a:ext cx="966350" cy="168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094"/>
              </a:lnTo>
              <a:lnTo>
                <a:pt x="966350" y="85094"/>
              </a:lnTo>
              <a:lnTo>
                <a:pt x="966350" y="168763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24367F-DC12-4EF6-B0CF-C5F07709D751}">
      <dsp:nvSpPr>
        <dsp:cNvPr id="0" name=""/>
        <dsp:cNvSpPr/>
      </dsp:nvSpPr>
      <dsp:spPr>
        <a:xfrm>
          <a:off x="1417863" y="965602"/>
          <a:ext cx="119525" cy="1498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8057"/>
              </a:lnTo>
              <a:lnTo>
                <a:pt x="119525" y="1498057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D2B961-6907-49CD-AE51-D2C7A4D05392}">
      <dsp:nvSpPr>
        <dsp:cNvPr id="0" name=""/>
        <dsp:cNvSpPr/>
      </dsp:nvSpPr>
      <dsp:spPr>
        <a:xfrm>
          <a:off x="1417863" y="965602"/>
          <a:ext cx="119525" cy="932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2301"/>
              </a:lnTo>
              <a:lnTo>
                <a:pt x="119525" y="932301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3D8779-E7AC-4E68-B9D3-4C971D707622}">
      <dsp:nvSpPr>
        <dsp:cNvPr id="0" name=""/>
        <dsp:cNvSpPr/>
      </dsp:nvSpPr>
      <dsp:spPr>
        <a:xfrm>
          <a:off x="1417863" y="965602"/>
          <a:ext cx="119525" cy="366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545"/>
              </a:lnTo>
              <a:lnTo>
                <a:pt x="119525" y="366545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1F93E-C2AE-4D95-9477-9CF1833D4AF9}">
      <dsp:nvSpPr>
        <dsp:cNvPr id="0" name=""/>
        <dsp:cNvSpPr/>
      </dsp:nvSpPr>
      <dsp:spPr>
        <a:xfrm>
          <a:off x="1688703" y="398419"/>
          <a:ext cx="91440" cy="1687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5094"/>
              </a:lnTo>
              <a:lnTo>
                <a:pt x="47895" y="85094"/>
              </a:lnTo>
              <a:lnTo>
                <a:pt x="47895" y="168763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3470E-961D-417C-9E9A-F0D40B98C46C}">
      <dsp:nvSpPr>
        <dsp:cNvPr id="0" name=""/>
        <dsp:cNvSpPr/>
      </dsp:nvSpPr>
      <dsp:spPr>
        <a:xfrm>
          <a:off x="453688" y="965602"/>
          <a:ext cx="119525" cy="1498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8057"/>
              </a:lnTo>
              <a:lnTo>
                <a:pt x="119525" y="1498057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47B8E-6681-4B88-B76B-A89474288562}">
      <dsp:nvSpPr>
        <dsp:cNvPr id="0" name=""/>
        <dsp:cNvSpPr/>
      </dsp:nvSpPr>
      <dsp:spPr>
        <a:xfrm>
          <a:off x="453688" y="965602"/>
          <a:ext cx="119525" cy="932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2301"/>
              </a:lnTo>
              <a:lnTo>
                <a:pt x="119525" y="932301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D9801-1ADA-4592-BE95-133DCD16B63B}">
      <dsp:nvSpPr>
        <dsp:cNvPr id="0" name=""/>
        <dsp:cNvSpPr/>
      </dsp:nvSpPr>
      <dsp:spPr>
        <a:xfrm>
          <a:off x="453688" y="965602"/>
          <a:ext cx="119525" cy="366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545"/>
              </a:lnTo>
              <a:lnTo>
                <a:pt x="119525" y="366545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D75DE-2E5F-473B-8370-1CE0ADE2E50F}">
      <dsp:nvSpPr>
        <dsp:cNvPr id="0" name=""/>
        <dsp:cNvSpPr/>
      </dsp:nvSpPr>
      <dsp:spPr>
        <a:xfrm>
          <a:off x="772423" y="398419"/>
          <a:ext cx="961999" cy="168763"/>
        </a:xfrm>
        <a:custGeom>
          <a:avLst/>
          <a:gdLst/>
          <a:ahLst/>
          <a:cxnLst/>
          <a:rect l="0" t="0" r="0" b="0"/>
          <a:pathLst>
            <a:path>
              <a:moveTo>
                <a:pt x="961999" y="0"/>
              </a:moveTo>
              <a:lnTo>
                <a:pt x="961999" y="85094"/>
              </a:lnTo>
              <a:lnTo>
                <a:pt x="0" y="85094"/>
              </a:lnTo>
              <a:lnTo>
                <a:pt x="0" y="168763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131FE-CC41-42CF-B792-285CA1A842D3}">
      <dsp:nvSpPr>
        <dsp:cNvPr id="0" name=""/>
        <dsp:cNvSpPr/>
      </dsp:nvSpPr>
      <dsp:spPr>
        <a:xfrm>
          <a:off x="1336004" y="0"/>
          <a:ext cx="796839" cy="398419"/>
        </a:xfrm>
        <a:prstGeom prst="rect">
          <a:avLst/>
        </a:prstGeom>
        <a:gradFill rotWithShape="1">
          <a:gsLst>
            <a:gs pos="0">
              <a:schemeClr val="accent5">
                <a:shade val="70000"/>
                <a:satMod val="150000"/>
              </a:schemeClr>
            </a:gs>
            <a:gs pos="34000">
              <a:schemeClr val="accent5">
                <a:shade val="70000"/>
                <a:satMod val="140000"/>
              </a:schemeClr>
            </a:gs>
            <a:gs pos="70000">
              <a:schemeClr val="accent5">
                <a:tint val="100000"/>
                <a:shade val="90000"/>
                <a:satMod val="140000"/>
              </a:schemeClr>
            </a:gs>
            <a:gs pos="100000">
              <a:schemeClr val="accent5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5">
              <a:shade val="30000"/>
              <a:satMod val="13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300" kern="1200" dirty="0" smtClean="0">
              <a:solidFill>
                <a:schemeClr val="tx1"/>
              </a:solidFill>
            </a:rPr>
            <a:t>CEO</a:t>
          </a:r>
          <a:endParaRPr lang="zh-TW" altLang="en-US" sz="1300" kern="1200" dirty="0">
            <a:solidFill>
              <a:schemeClr val="tx1"/>
            </a:solidFill>
          </a:endParaRPr>
        </a:p>
      </dsp:txBody>
      <dsp:txXfrm>
        <a:off x="1336004" y="0"/>
        <a:ext cx="796839" cy="398419"/>
      </dsp:txXfrm>
    </dsp:sp>
    <dsp:sp modelId="{0F93AC9D-8254-4D52-9A07-6908FB9AEC20}">
      <dsp:nvSpPr>
        <dsp:cNvPr id="0" name=""/>
        <dsp:cNvSpPr/>
      </dsp:nvSpPr>
      <dsp:spPr>
        <a:xfrm>
          <a:off x="374004" y="567182"/>
          <a:ext cx="796839" cy="398419"/>
        </a:xfrm>
        <a:prstGeom prst="rect">
          <a:avLst/>
        </a:prstGeom>
        <a:solidFill>
          <a:srgbClr val="FFFF00"/>
        </a:solidFill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專案經理</a:t>
          </a:r>
          <a:r>
            <a:rPr lang="en-US" altLang="zh-TW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1</a:t>
          </a:r>
          <a:endParaRPr lang="zh-TW" altLang="en-US" sz="13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374004" y="567182"/>
        <a:ext cx="796839" cy="398419"/>
      </dsp:txXfrm>
    </dsp:sp>
    <dsp:sp modelId="{933156B9-DE0D-45C1-9ACD-267CF0A09EEB}">
      <dsp:nvSpPr>
        <dsp:cNvPr id="0" name=""/>
        <dsp:cNvSpPr/>
      </dsp:nvSpPr>
      <dsp:spPr>
        <a:xfrm>
          <a:off x="573214" y="1132938"/>
          <a:ext cx="796839" cy="398419"/>
        </a:xfrm>
        <a:prstGeom prst="rect">
          <a:avLst/>
        </a:prstGeom>
        <a:solidFill>
          <a:srgbClr val="FFFF00"/>
        </a:solidFill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3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573214" y="1132938"/>
        <a:ext cx="796839" cy="398419"/>
      </dsp:txXfrm>
    </dsp:sp>
    <dsp:sp modelId="{A5D76F9C-098C-41C2-88C0-4AF5E4654BE3}">
      <dsp:nvSpPr>
        <dsp:cNvPr id="0" name=""/>
        <dsp:cNvSpPr/>
      </dsp:nvSpPr>
      <dsp:spPr>
        <a:xfrm>
          <a:off x="573214" y="1698693"/>
          <a:ext cx="796839" cy="398419"/>
        </a:xfrm>
        <a:prstGeom prst="rect">
          <a:avLst/>
        </a:prstGeom>
        <a:solidFill>
          <a:srgbClr val="FFFF00"/>
        </a:solidFill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3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573214" y="1698693"/>
        <a:ext cx="796839" cy="398419"/>
      </dsp:txXfrm>
    </dsp:sp>
    <dsp:sp modelId="{3B0588D2-998F-4A1D-94B2-1C5AC18AAB22}">
      <dsp:nvSpPr>
        <dsp:cNvPr id="0" name=""/>
        <dsp:cNvSpPr/>
      </dsp:nvSpPr>
      <dsp:spPr>
        <a:xfrm>
          <a:off x="573214" y="2264449"/>
          <a:ext cx="796839" cy="398419"/>
        </a:xfrm>
        <a:prstGeom prst="rect">
          <a:avLst/>
        </a:prstGeom>
        <a:solidFill>
          <a:srgbClr val="FFFF00"/>
        </a:solidFill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3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573214" y="2264449"/>
        <a:ext cx="796839" cy="398419"/>
      </dsp:txXfrm>
    </dsp:sp>
    <dsp:sp modelId="{BB878C3C-2793-4BB4-ACCC-B35C9A9C97BB}">
      <dsp:nvSpPr>
        <dsp:cNvPr id="0" name=""/>
        <dsp:cNvSpPr/>
      </dsp:nvSpPr>
      <dsp:spPr>
        <a:xfrm>
          <a:off x="1338179" y="567182"/>
          <a:ext cx="796839" cy="398419"/>
        </a:xfrm>
        <a:prstGeom prst="rect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專案經理</a:t>
          </a:r>
          <a:r>
            <a:rPr lang="en-US" altLang="zh-TW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2</a:t>
          </a:r>
          <a:endParaRPr lang="zh-TW" altLang="en-US" sz="13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338179" y="567182"/>
        <a:ext cx="796839" cy="398419"/>
      </dsp:txXfrm>
    </dsp:sp>
    <dsp:sp modelId="{5E10D7B0-D31C-46E1-96E7-4AC7221F93D9}">
      <dsp:nvSpPr>
        <dsp:cNvPr id="0" name=""/>
        <dsp:cNvSpPr/>
      </dsp:nvSpPr>
      <dsp:spPr>
        <a:xfrm>
          <a:off x="1537389" y="1132938"/>
          <a:ext cx="796839" cy="398419"/>
        </a:xfrm>
        <a:prstGeom prst="rect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3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537389" y="1132938"/>
        <a:ext cx="796839" cy="398419"/>
      </dsp:txXfrm>
    </dsp:sp>
    <dsp:sp modelId="{A1319B26-8BEC-445D-8509-BD6323B3BA59}">
      <dsp:nvSpPr>
        <dsp:cNvPr id="0" name=""/>
        <dsp:cNvSpPr/>
      </dsp:nvSpPr>
      <dsp:spPr>
        <a:xfrm>
          <a:off x="1537389" y="1698693"/>
          <a:ext cx="796839" cy="398419"/>
        </a:xfrm>
        <a:prstGeom prst="rect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3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537389" y="1698693"/>
        <a:ext cx="796839" cy="398419"/>
      </dsp:txXfrm>
    </dsp:sp>
    <dsp:sp modelId="{BE8403E8-1A69-46F2-AB55-E3DFA6F29C6A}">
      <dsp:nvSpPr>
        <dsp:cNvPr id="0" name=""/>
        <dsp:cNvSpPr/>
      </dsp:nvSpPr>
      <dsp:spPr>
        <a:xfrm>
          <a:off x="1537389" y="2264449"/>
          <a:ext cx="796839" cy="398419"/>
        </a:xfrm>
        <a:prstGeom prst="rect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3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537389" y="2264449"/>
        <a:ext cx="796839" cy="398419"/>
      </dsp:txXfrm>
    </dsp:sp>
    <dsp:sp modelId="{F72F9584-568D-47BC-9F89-275BF49D0A03}">
      <dsp:nvSpPr>
        <dsp:cNvPr id="0" name=""/>
        <dsp:cNvSpPr/>
      </dsp:nvSpPr>
      <dsp:spPr>
        <a:xfrm>
          <a:off x="2302354" y="567182"/>
          <a:ext cx="796839" cy="398419"/>
        </a:xfrm>
        <a:prstGeom prst="rect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專案經理</a:t>
          </a:r>
          <a:r>
            <a:rPr lang="en-US" altLang="zh-TW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3</a:t>
          </a:r>
          <a:endParaRPr lang="zh-TW" altLang="en-US" sz="13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2302354" y="567182"/>
        <a:ext cx="796839" cy="398419"/>
      </dsp:txXfrm>
    </dsp:sp>
    <dsp:sp modelId="{BB005EBC-470B-4CFC-9CB3-FDE6CD7CAA5B}">
      <dsp:nvSpPr>
        <dsp:cNvPr id="0" name=""/>
        <dsp:cNvSpPr/>
      </dsp:nvSpPr>
      <dsp:spPr>
        <a:xfrm>
          <a:off x="2501564" y="1132938"/>
          <a:ext cx="796839" cy="398419"/>
        </a:xfrm>
        <a:prstGeom prst="rect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3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2501564" y="1132938"/>
        <a:ext cx="796839" cy="398419"/>
      </dsp:txXfrm>
    </dsp:sp>
    <dsp:sp modelId="{8DE81CC7-F182-4A38-AB19-F814B777BC66}">
      <dsp:nvSpPr>
        <dsp:cNvPr id="0" name=""/>
        <dsp:cNvSpPr/>
      </dsp:nvSpPr>
      <dsp:spPr>
        <a:xfrm>
          <a:off x="2501564" y="1698693"/>
          <a:ext cx="796839" cy="398419"/>
        </a:xfrm>
        <a:prstGeom prst="rect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3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2501564" y="1698693"/>
        <a:ext cx="796839" cy="398419"/>
      </dsp:txXfrm>
    </dsp:sp>
    <dsp:sp modelId="{17F06541-E83A-47C3-9DA8-E2407BC826A1}">
      <dsp:nvSpPr>
        <dsp:cNvPr id="0" name=""/>
        <dsp:cNvSpPr/>
      </dsp:nvSpPr>
      <dsp:spPr>
        <a:xfrm>
          <a:off x="2501564" y="2264449"/>
          <a:ext cx="796839" cy="398419"/>
        </a:xfrm>
        <a:prstGeom prst="rect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3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2501564" y="2264449"/>
        <a:ext cx="796839" cy="3984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F1390-D88A-4668-A131-BD7AF1E15979}">
      <dsp:nvSpPr>
        <dsp:cNvPr id="0" name=""/>
        <dsp:cNvSpPr/>
      </dsp:nvSpPr>
      <dsp:spPr>
        <a:xfrm>
          <a:off x="2092315" y="835073"/>
          <a:ext cx="103387" cy="1295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788"/>
              </a:lnTo>
              <a:lnTo>
                <a:pt x="103387" y="1295788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8CA44-D5AC-42C9-86EB-7E323BE1A115}">
      <dsp:nvSpPr>
        <dsp:cNvPr id="0" name=""/>
        <dsp:cNvSpPr/>
      </dsp:nvSpPr>
      <dsp:spPr>
        <a:xfrm>
          <a:off x="2092315" y="835073"/>
          <a:ext cx="103387" cy="806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6421"/>
              </a:lnTo>
              <a:lnTo>
                <a:pt x="103387" y="806421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C1BF4-5315-4DDD-A0F5-9DFFEB43C6D1}">
      <dsp:nvSpPr>
        <dsp:cNvPr id="0" name=""/>
        <dsp:cNvSpPr/>
      </dsp:nvSpPr>
      <dsp:spPr>
        <a:xfrm>
          <a:off x="2092315" y="835073"/>
          <a:ext cx="103387" cy="317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054"/>
              </a:lnTo>
              <a:lnTo>
                <a:pt x="103387" y="317054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3FB53-7A75-489B-A79D-F4CCC4F46BA3}">
      <dsp:nvSpPr>
        <dsp:cNvPr id="0" name=""/>
        <dsp:cNvSpPr/>
      </dsp:nvSpPr>
      <dsp:spPr>
        <a:xfrm>
          <a:off x="1532142" y="344624"/>
          <a:ext cx="835872" cy="145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53"/>
              </a:lnTo>
              <a:lnTo>
                <a:pt x="835872" y="73453"/>
              </a:lnTo>
              <a:lnTo>
                <a:pt x="835872" y="145824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24367F-DC12-4EF6-B0CF-C5F07709D751}">
      <dsp:nvSpPr>
        <dsp:cNvPr id="0" name=""/>
        <dsp:cNvSpPr/>
      </dsp:nvSpPr>
      <dsp:spPr>
        <a:xfrm>
          <a:off x="1258324" y="835073"/>
          <a:ext cx="103387" cy="1295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788"/>
              </a:lnTo>
              <a:lnTo>
                <a:pt x="103387" y="1295788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D2B961-6907-49CD-AE51-D2C7A4D05392}">
      <dsp:nvSpPr>
        <dsp:cNvPr id="0" name=""/>
        <dsp:cNvSpPr/>
      </dsp:nvSpPr>
      <dsp:spPr>
        <a:xfrm>
          <a:off x="1258324" y="835073"/>
          <a:ext cx="103387" cy="806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6421"/>
              </a:lnTo>
              <a:lnTo>
                <a:pt x="103387" y="806421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3D8779-E7AC-4E68-B9D3-4C971D707622}">
      <dsp:nvSpPr>
        <dsp:cNvPr id="0" name=""/>
        <dsp:cNvSpPr/>
      </dsp:nvSpPr>
      <dsp:spPr>
        <a:xfrm>
          <a:off x="1258324" y="835073"/>
          <a:ext cx="103387" cy="317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054"/>
              </a:lnTo>
              <a:lnTo>
                <a:pt x="103387" y="317054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1F93E-C2AE-4D95-9477-9CF1833D4AF9}">
      <dsp:nvSpPr>
        <dsp:cNvPr id="0" name=""/>
        <dsp:cNvSpPr/>
      </dsp:nvSpPr>
      <dsp:spPr>
        <a:xfrm>
          <a:off x="1486422" y="344624"/>
          <a:ext cx="91440" cy="1458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453"/>
              </a:lnTo>
              <a:lnTo>
                <a:pt x="47601" y="73453"/>
              </a:lnTo>
              <a:lnTo>
                <a:pt x="47601" y="145824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3470E-961D-417C-9E9A-F0D40B98C46C}">
      <dsp:nvSpPr>
        <dsp:cNvPr id="0" name=""/>
        <dsp:cNvSpPr/>
      </dsp:nvSpPr>
      <dsp:spPr>
        <a:xfrm>
          <a:off x="424333" y="835073"/>
          <a:ext cx="103387" cy="1295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788"/>
              </a:lnTo>
              <a:lnTo>
                <a:pt x="103387" y="1295788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47B8E-6681-4B88-B76B-A89474288562}">
      <dsp:nvSpPr>
        <dsp:cNvPr id="0" name=""/>
        <dsp:cNvSpPr/>
      </dsp:nvSpPr>
      <dsp:spPr>
        <a:xfrm>
          <a:off x="424333" y="835073"/>
          <a:ext cx="103387" cy="806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6421"/>
              </a:lnTo>
              <a:lnTo>
                <a:pt x="103387" y="806421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D9801-1ADA-4592-BE95-133DCD16B63B}">
      <dsp:nvSpPr>
        <dsp:cNvPr id="0" name=""/>
        <dsp:cNvSpPr/>
      </dsp:nvSpPr>
      <dsp:spPr>
        <a:xfrm>
          <a:off x="424333" y="835073"/>
          <a:ext cx="103387" cy="317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054"/>
              </a:lnTo>
              <a:lnTo>
                <a:pt x="103387" y="317054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D75DE-2E5F-473B-8370-1CE0ADE2E50F}">
      <dsp:nvSpPr>
        <dsp:cNvPr id="0" name=""/>
        <dsp:cNvSpPr/>
      </dsp:nvSpPr>
      <dsp:spPr>
        <a:xfrm>
          <a:off x="700032" y="344624"/>
          <a:ext cx="832109" cy="145824"/>
        </a:xfrm>
        <a:custGeom>
          <a:avLst/>
          <a:gdLst/>
          <a:ahLst/>
          <a:cxnLst/>
          <a:rect l="0" t="0" r="0" b="0"/>
          <a:pathLst>
            <a:path>
              <a:moveTo>
                <a:pt x="832109" y="0"/>
              </a:moveTo>
              <a:lnTo>
                <a:pt x="832109" y="73453"/>
              </a:lnTo>
              <a:lnTo>
                <a:pt x="0" y="73453"/>
              </a:lnTo>
              <a:lnTo>
                <a:pt x="0" y="145824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131FE-CC41-42CF-B792-285CA1A842D3}">
      <dsp:nvSpPr>
        <dsp:cNvPr id="0" name=""/>
        <dsp:cNvSpPr/>
      </dsp:nvSpPr>
      <dsp:spPr>
        <a:xfrm>
          <a:off x="1187517" y="0"/>
          <a:ext cx="689248" cy="344624"/>
        </a:xfrm>
        <a:prstGeom prst="rect">
          <a:avLst/>
        </a:prstGeom>
        <a:gradFill rotWithShape="1">
          <a:gsLst>
            <a:gs pos="0">
              <a:schemeClr val="accent5">
                <a:shade val="70000"/>
                <a:satMod val="150000"/>
              </a:schemeClr>
            </a:gs>
            <a:gs pos="34000">
              <a:schemeClr val="accent5">
                <a:shade val="70000"/>
                <a:satMod val="140000"/>
              </a:schemeClr>
            </a:gs>
            <a:gs pos="70000">
              <a:schemeClr val="accent5">
                <a:tint val="100000"/>
                <a:shade val="90000"/>
                <a:satMod val="140000"/>
              </a:schemeClr>
            </a:gs>
            <a:gs pos="100000">
              <a:schemeClr val="accent5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5">
              <a:shade val="30000"/>
              <a:satMod val="13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300" kern="1200" dirty="0" smtClean="0">
              <a:solidFill>
                <a:schemeClr val="tx1"/>
              </a:solidFill>
            </a:rPr>
            <a:t>CEO</a:t>
          </a:r>
          <a:endParaRPr lang="zh-TW" altLang="en-US" sz="1300" kern="1200" dirty="0">
            <a:solidFill>
              <a:schemeClr val="tx1"/>
            </a:solidFill>
          </a:endParaRPr>
        </a:p>
      </dsp:txBody>
      <dsp:txXfrm>
        <a:off x="1187517" y="0"/>
        <a:ext cx="689248" cy="344624"/>
      </dsp:txXfrm>
    </dsp:sp>
    <dsp:sp modelId="{0F93AC9D-8254-4D52-9A07-6908FB9AEC20}">
      <dsp:nvSpPr>
        <dsp:cNvPr id="0" name=""/>
        <dsp:cNvSpPr/>
      </dsp:nvSpPr>
      <dsp:spPr>
        <a:xfrm>
          <a:off x="355408" y="490449"/>
          <a:ext cx="689248" cy="344624"/>
        </a:xfrm>
        <a:prstGeom prst="rect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功能經理</a:t>
          </a:r>
          <a:endParaRPr lang="zh-TW" altLang="en-US" sz="12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355408" y="490449"/>
        <a:ext cx="689248" cy="344624"/>
      </dsp:txXfrm>
    </dsp:sp>
    <dsp:sp modelId="{933156B9-DE0D-45C1-9ACD-267CF0A09EEB}">
      <dsp:nvSpPr>
        <dsp:cNvPr id="0" name=""/>
        <dsp:cNvSpPr/>
      </dsp:nvSpPr>
      <dsp:spPr>
        <a:xfrm>
          <a:off x="527720" y="979815"/>
          <a:ext cx="689248" cy="344624"/>
        </a:xfrm>
        <a:prstGeom prst="rect">
          <a:avLst/>
        </a:prstGeom>
        <a:solidFill>
          <a:srgbClr val="FFFF00"/>
        </a:solidFill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3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527720" y="979815"/>
        <a:ext cx="689248" cy="344624"/>
      </dsp:txXfrm>
    </dsp:sp>
    <dsp:sp modelId="{A5D76F9C-098C-41C2-88C0-4AF5E4654BE3}">
      <dsp:nvSpPr>
        <dsp:cNvPr id="0" name=""/>
        <dsp:cNvSpPr/>
      </dsp:nvSpPr>
      <dsp:spPr>
        <a:xfrm>
          <a:off x="527720" y="1469182"/>
          <a:ext cx="689248" cy="344624"/>
        </a:xfrm>
        <a:prstGeom prst="rect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3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527720" y="1469182"/>
        <a:ext cx="689248" cy="344624"/>
      </dsp:txXfrm>
    </dsp:sp>
    <dsp:sp modelId="{3B0588D2-998F-4A1D-94B2-1C5AC18AAB22}">
      <dsp:nvSpPr>
        <dsp:cNvPr id="0" name=""/>
        <dsp:cNvSpPr/>
      </dsp:nvSpPr>
      <dsp:spPr>
        <a:xfrm>
          <a:off x="527720" y="1958549"/>
          <a:ext cx="689248" cy="344624"/>
        </a:xfrm>
        <a:prstGeom prst="rect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3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527720" y="1958549"/>
        <a:ext cx="689248" cy="344624"/>
      </dsp:txXfrm>
    </dsp:sp>
    <dsp:sp modelId="{BB878C3C-2793-4BB4-ACCC-B35C9A9C97BB}">
      <dsp:nvSpPr>
        <dsp:cNvPr id="0" name=""/>
        <dsp:cNvSpPr/>
      </dsp:nvSpPr>
      <dsp:spPr>
        <a:xfrm>
          <a:off x="1189399" y="490449"/>
          <a:ext cx="689248" cy="344624"/>
        </a:xfrm>
        <a:prstGeom prst="rect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功能經理</a:t>
          </a:r>
          <a:endParaRPr lang="zh-TW" altLang="en-US" sz="12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189399" y="490449"/>
        <a:ext cx="689248" cy="344624"/>
      </dsp:txXfrm>
    </dsp:sp>
    <dsp:sp modelId="{5E10D7B0-D31C-46E1-96E7-4AC7221F93D9}">
      <dsp:nvSpPr>
        <dsp:cNvPr id="0" name=""/>
        <dsp:cNvSpPr/>
      </dsp:nvSpPr>
      <dsp:spPr>
        <a:xfrm>
          <a:off x="1361711" y="979815"/>
          <a:ext cx="689248" cy="344624"/>
        </a:xfrm>
        <a:prstGeom prst="rect">
          <a:avLst/>
        </a:prstGeom>
        <a:solidFill>
          <a:srgbClr val="FFFF00"/>
        </a:solidFill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3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361711" y="979815"/>
        <a:ext cx="689248" cy="344624"/>
      </dsp:txXfrm>
    </dsp:sp>
    <dsp:sp modelId="{A1319B26-8BEC-445D-8509-BD6323B3BA59}">
      <dsp:nvSpPr>
        <dsp:cNvPr id="0" name=""/>
        <dsp:cNvSpPr/>
      </dsp:nvSpPr>
      <dsp:spPr>
        <a:xfrm>
          <a:off x="1361711" y="1469182"/>
          <a:ext cx="689248" cy="344624"/>
        </a:xfrm>
        <a:prstGeom prst="rect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3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361711" y="1469182"/>
        <a:ext cx="689248" cy="344624"/>
      </dsp:txXfrm>
    </dsp:sp>
    <dsp:sp modelId="{BE8403E8-1A69-46F2-AB55-E3DFA6F29C6A}">
      <dsp:nvSpPr>
        <dsp:cNvPr id="0" name=""/>
        <dsp:cNvSpPr/>
      </dsp:nvSpPr>
      <dsp:spPr>
        <a:xfrm>
          <a:off x="1361711" y="1958549"/>
          <a:ext cx="689248" cy="344624"/>
        </a:xfrm>
        <a:prstGeom prst="rect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3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361711" y="1958549"/>
        <a:ext cx="689248" cy="344624"/>
      </dsp:txXfrm>
    </dsp:sp>
    <dsp:sp modelId="{F72F9584-568D-47BC-9F89-275BF49D0A03}">
      <dsp:nvSpPr>
        <dsp:cNvPr id="0" name=""/>
        <dsp:cNvSpPr/>
      </dsp:nvSpPr>
      <dsp:spPr>
        <a:xfrm>
          <a:off x="2023390" y="490449"/>
          <a:ext cx="689248" cy="344624"/>
        </a:xfrm>
        <a:prstGeom prst="rect">
          <a:avLst/>
        </a:prstGeom>
        <a:solidFill>
          <a:srgbClr val="FFFF00"/>
        </a:solidFill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專案經理主管</a:t>
          </a:r>
          <a:endParaRPr lang="zh-TW" altLang="en-US" sz="11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2023390" y="490449"/>
        <a:ext cx="689248" cy="344624"/>
      </dsp:txXfrm>
    </dsp:sp>
    <dsp:sp modelId="{BB005EBC-470B-4CFC-9CB3-FDE6CD7CAA5B}">
      <dsp:nvSpPr>
        <dsp:cNvPr id="0" name=""/>
        <dsp:cNvSpPr/>
      </dsp:nvSpPr>
      <dsp:spPr>
        <a:xfrm>
          <a:off x="2195702" y="979815"/>
          <a:ext cx="689248" cy="344624"/>
        </a:xfrm>
        <a:prstGeom prst="rect">
          <a:avLst/>
        </a:prstGeom>
        <a:solidFill>
          <a:srgbClr val="FFFF00"/>
        </a:solidFill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300" kern="1200" dirty="0" smtClean="0">
              <a:solidFill>
                <a:schemeClr val="tx1"/>
              </a:solidFill>
            </a:rPr>
            <a:t>PM1</a:t>
          </a:r>
          <a:endParaRPr lang="zh-TW" altLang="en-US" sz="1300" kern="1200" dirty="0">
            <a:solidFill>
              <a:schemeClr val="tx1"/>
            </a:solidFill>
          </a:endParaRPr>
        </a:p>
      </dsp:txBody>
      <dsp:txXfrm>
        <a:off x="2195702" y="979815"/>
        <a:ext cx="689248" cy="344624"/>
      </dsp:txXfrm>
    </dsp:sp>
    <dsp:sp modelId="{8DE81CC7-F182-4A38-AB19-F814B777BC66}">
      <dsp:nvSpPr>
        <dsp:cNvPr id="0" name=""/>
        <dsp:cNvSpPr/>
      </dsp:nvSpPr>
      <dsp:spPr>
        <a:xfrm>
          <a:off x="2195702" y="1469182"/>
          <a:ext cx="689248" cy="344624"/>
        </a:xfrm>
        <a:prstGeom prst="rect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300" kern="1200" dirty="0" smtClean="0">
              <a:solidFill>
                <a:schemeClr val="tx1"/>
              </a:solidFill>
            </a:rPr>
            <a:t>PM2</a:t>
          </a:r>
          <a:endParaRPr lang="zh-TW" altLang="en-US" sz="1300" kern="1200" dirty="0">
            <a:solidFill>
              <a:schemeClr val="tx1"/>
            </a:solidFill>
          </a:endParaRPr>
        </a:p>
      </dsp:txBody>
      <dsp:txXfrm>
        <a:off x="2195702" y="1469182"/>
        <a:ext cx="689248" cy="344624"/>
      </dsp:txXfrm>
    </dsp:sp>
    <dsp:sp modelId="{17F06541-E83A-47C3-9DA8-E2407BC826A1}">
      <dsp:nvSpPr>
        <dsp:cNvPr id="0" name=""/>
        <dsp:cNvSpPr/>
      </dsp:nvSpPr>
      <dsp:spPr>
        <a:xfrm>
          <a:off x="2195702" y="1958549"/>
          <a:ext cx="689248" cy="344624"/>
        </a:xfrm>
        <a:prstGeom prst="rect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300" kern="1200" dirty="0" smtClean="0">
              <a:solidFill>
                <a:schemeClr val="tx1"/>
              </a:solidFill>
            </a:rPr>
            <a:t>PM3</a:t>
          </a:r>
          <a:endParaRPr lang="zh-TW" altLang="en-US" sz="1300" kern="1200" dirty="0">
            <a:solidFill>
              <a:schemeClr val="tx1"/>
            </a:solidFill>
          </a:endParaRPr>
        </a:p>
      </dsp:txBody>
      <dsp:txXfrm>
        <a:off x="2195702" y="1958549"/>
        <a:ext cx="689248" cy="3446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F1390-D88A-4668-A131-BD7AF1E15979}">
      <dsp:nvSpPr>
        <dsp:cNvPr id="0" name=""/>
        <dsp:cNvSpPr/>
      </dsp:nvSpPr>
      <dsp:spPr>
        <a:xfrm>
          <a:off x="2092315" y="835073"/>
          <a:ext cx="103387" cy="1295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788"/>
              </a:lnTo>
              <a:lnTo>
                <a:pt x="103387" y="1295788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8CA44-D5AC-42C9-86EB-7E323BE1A115}">
      <dsp:nvSpPr>
        <dsp:cNvPr id="0" name=""/>
        <dsp:cNvSpPr/>
      </dsp:nvSpPr>
      <dsp:spPr>
        <a:xfrm>
          <a:off x="2092315" y="835073"/>
          <a:ext cx="103387" cy="806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6421"/>
              </a:lnTo>
              <a:lnTo>
                <a:pt x="103387" y="806421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C1BF4-5315-4DDD-A0F5-9DFFEB43C6D1}">
      <dsp:nvSpPr>
        <dsp:cNvPr id="0" name=""/>
        <dsp:cNvSpPr/>
      </dsp:nvSpPr>
      <dsp:spPr>
        <a:xfrm>
          <a:off x="2092315" y="835073"/>
          <a:ext cx="103387" cy="317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054"/>
              </a:lnTo>
              <a:lnTo>
                <a:pt x="103387" y="317054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3FB53-7A75-489B-A79D-F4CCC4F46BA3}">
      <dsp:nvSpPr>
        <dsp:cNvPr id="0" name=""/>
        <dsp:cNvSpPr/>
      </dsp:nvSpPr>
      <dsp:spPr>
        <a:xfrm>
          <a:off x="1532142" y="344624"/>
          <a:ext cx="835872" cy="145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53"/>
              </a:lnTo>
              <a:lnTo>
                <a:pt x="835872" y="73453"/>
              </a:lnTo>
              <a:lnTo>
                <a:pt x="835872" y="145824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24367F-DC12-4EF6-B0CF-C5F07709D751}">
      <dsp:nvSpPr>
        <dsp:cNvPr id="0" name=""/>
        <dsp:cNvSpPr/>
      </dsp:nvSpPr>
      <dsp:spPr>
        <a:xfrm>
          <a:off x="1258324" y="835073"/>
          <a:ext cx="103387" cy="1295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788"/>
              </a:lnTo>
              <a:lnTo>
                <a:pt x="103387" y="1295788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D2B961-6907-49CD-AE51-D2C7A4D05392}">
      <dsp:nvSpPr>
        <dsp:cNvPr id="0" name=""/>
        <dsp:cNvSpPr/>
      </dsp:nvSpPr>
      <dsp:spPr>
        <a:xfrm>
          <a:off x="1258324" y="835073"/>
          <a:ext cx="103387" cy="806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6421"/>
              </a:lnTo>
              <a:lnTo>
                <a:pt x="103387" y="806421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3D8779-E7AC-4E68-B9D3-4C971D707622}">
      <dsp:nvSpPr>
        <dsp:cNvPr id="0" name=""/>
        <dsp:cNvSpPr/>
      </dsp:nvSpPr>
      <dsp:spPr>
        <a:xfrm>
          <a:off x="1258324" y="835073"/>
          <a:ext cx="103387" cy="317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054"/>
              </a:lnTo>
              <a:lnTo>
                <a:pt x="103387" y="317054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1F93E-C2AE-4D95-9477-9CF1833D4AF9}">
      <dsp:nvSpPr>
        <dsp:cNvPr id="0" name=""/>
        <dsp:cNvSpPr/>
      </dsp:nvSpPr>
      <dsp:spPr>
        <a:xfrm>
          <a:off x="1486422" y="344624"/>
          <a:ext cx="91440" cy="1458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453"/>
              </a:lnTo>
              <a:lnTo>
                <a:pt x="47601" y="73453"/>
              </a:lnTo>
              <a:lnTo>
                <a:pt x="47601" y="145824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3470E-961D-417C-9E9A-F0D40B98C46C}">
      <dsp:nvSpPr>
        <dsp:cNvPr id="0" name=""/>
        <dsp:cNvSpPr/>
      </dsp:nvSpPr>
      <dsp:spPr>
        <a:xfrm>
          <a:off x="424333" y="835073"/>
          <a:ext cx="103387" cy="1295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788"/>
              </a:lnTo>
              <a:lnTo>
                <a:pt x="103387" y="1295788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47B8E-6681-4B88-B76B-A89474288562}">
      <dsp:nvSpPr>
        <dsp:cNvPr id="0" name=""/>
        <dsp:cNvSpPr/>
      </dsp:nvSpPr>
      <dsp:spPr>
        <a:xfrm>
          <a:off x="424333" y="835073"/>
          <a:ext cx="103387" cy="806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6421"/>
              </a:lnTo>
              <a:lnTo>
                <a:pt x="103387" y="806421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D9801-1ADA-4592-BE95-133DCD16B63B}">
      <dsp:nvSpPr>
        <dsp:cNvPr id="0" name=""/>
        <dsp:cNvSpPr/>
      </dsp:nvSpPr>
      <dsp:spPr>
        <a:xfrm>
          <a:off x="424333" y="835073"/>
          <a:ext cx="103387" cy="317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054"/>
              </a:lnTo>
              <a:lnTo>
                <a:pt x="103387" y="317054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D75DE-2E5F-473B-8370-1CE0ADE2E50F}">
      <dsp:nvSpPr>
        <dsp:cNvPr id="0" name=""/>
        <dsp:cNvSpPr/>
      </dsp:nvSpPr>
      <dsp:spPr>
        <a:xfrm>
          <a:off x="700032" y="344624"/>
          <a:ext cx="832109" cy="145824"/>
        </a:xfrm>
        <a:custGeom>
          <a:avLst/>
          <a:gdLst/>
          <a:ahLst/>
          <a:cxnLst/>
          <a:rect l="0" t="0" r="0" b="0"/>
          <a:pathLst>
            <a:path>
              <a:moveTo>
                <a:pt x="832109" y="0"/>
              </a:moveTo>
              <a:lnTo>
                <a:pt x="832109" y="73453"/>
              </a:lnTo>
              <a:lnTo>
                <a:pt x="0" y="73453"/>
              </a:lnTo>
              <a:lnTo>
                <a:pt x="0" y="145824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131FE-CC41-42CF-B792-285CA1A842D3}">
      <dsp:nvSpPr>
        <dsp:cNvPr id="0" name=""/>
        <dsp:cNvSpPr/>
      </dsp:nvSpPr>
      <dsp:spPr>
        <a:xfrm>
          <a:off x="1187517" y="0"/>
          <a:ext cx="689248" cy="344624"/>
        </a:xfrm>
        <a:prstGeom prst="rect">
          <a:avLst/>
        </a:prstGeom>
        <a:gradFill rotWithShape="1">
          <a:gsLst>
            <a:gs pos="0">
              <a:schemeClr val="accent5">
                <a:shade val="70000"/>
                <a:satMod val="150000"/>
              </a:schemeClr>
            </a:gs>
            <a:gs pos="34000">
              <a:schemeClr val="accent5">
                <a:shade val="70000"/>
                <a:satMod val="140000"/>
              </a:schemeClr>
            </a:gs>
            <a:gs pos="70000">
              <a:schemeClr val="accent5">
                <a:tint val="100000"/>
                <a:shade val="90000"/>
                <a:satMod val="140000"/>
              </a:schemeClr>
            </a:gs>
            <a:gs pos="100000">
              <a:schemeClr val="accent5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5">
              <a:shade val="30000"/>
              <a:satMod val="13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300" kern="1200" dirty="0" smtClean="0">
              <a:solidFill>
                <a:schemeClr val="tx1"/>
              </a:solidFill>
            </a:rPr>
            <a:t>CEO</a:t>
          </a:r>
          <a:endParaRPr lang="zh-TW" altLang="en-US" sz="1300" kern="1200" dirty="0">
            <a:solidFill>
              <a:schemeClr val="tx1"/>
            </a:solidFill>
          </a:endParaRPr>
        </a:p>
      </dsp:txBody>
      <dsp:txXfrm>
        <a:off x="1187517" y="0"/>
        <a:ext cx="689248" cy="344624"/>
      </dsp:txXfrm>
    </dsp:sp>
    <dsp:sp modelId="{0F93AC9D-8254-4D52-9A07-6908FB9AEC20}">
      <dsp:nvSpPr>
        <dsp:cNvPr id="0" name=""/>
        <dsp:cNvSpPr/>
      </dsp:nvSpPr>
      <dsp:spPr>
        <a:xfrm>
          <a:off x="355408" y="490449"/>
          <a:ext cx="689248" cy="344624"/>
        </a:xfrm>
        <a:prstGeom prst="rect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功能經理</a:t>
          </a:r>
          <a:endParaRPr lang="zh-TW" altLang="en-US" sz="13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355408" y="490449"/>
        <a:ext cx="689248" cy="344624"/>
      </dsp:txXfrm>
    </dsp:sp>
    <dsp:sp modelId="{933156B9-DE0D-45C1-9ACD-267CF0A09EEB}">
      <dsp:nvSpPr>
        <dsp:cNvPr id="0" name=""/>
        <dsp:cNvSpPr/>
      </dsp:nvSpPr>
      <dsp:spPr>
        <a:xfrm>
          <a:off x="527720" y="979815"/>
          <a:ext cx="689248" cy="344624"/>
        </a:xfrm>
        <a:prstGeom prst="rect">
          <a:avLst/>
        </a:prstGeom>
        <a:solidFill>
          <a:srgbClr val="FFFF00"/>
        </a:solidFill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300" kern="1200" dirty="0" smtClean="0">
              <a:solidFill>
                <a:schemeClr val="tx1"/>
              </a:solidFill>
            </a:rPr>
            <a:t>PM</a:t>
          </a:r>
          <a:endParaRPr lang="zh-TW" altLang="en-US" sz="1300" kern="1200" dirty="0">
            <a:solidFill>
              <a:schemeClr val="tx1"/>
            </a:solidFill>
          </a:endParaRPr>
        </a:p>
      </dsp:txBody>
      <dsp:txXfrm>
        <a:off x="527720" y="979815"/>
        <a:ext cx="689248" cy="344624"/>
      </dsp:txXfrm>
    </dsp:sp>
    <dsp:sp modelId="{A5D76F9C-098C-41C2-88C0-4AF5E4654BE3}">
      <dsp:nvSpPr>
        <dsp:cNvPr id="0" name=""/>
        <dsp:cNvSpPr/>
      </dsp:nvSpPr>
      <dsp:spPr>
        <a:xfrm>
          <a:off x="527720" y="1469182"/>
          <a:ext cx="689248" cy="344624"/>
        </a:xfrm>
        <a:prstGeom prst="rect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3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527720" y="1469182"/>
        <a:ext cx="689248" cy="344624"/>
      </dsp:txXfrm>
    </dsp:sp>
    <dsp:sp modelId="{3B0588D2-998F-4A1D-94B2-1C5AC18AAB22}">
      <dsp:nvSpPr>
        <dsp:cNvPr id="0" name=""/>
        <dsp:cNvSpPr/>
      </dsp:nvSpPr>
      <dsp:spPr>
        <a:xfrm>
          <a:off x="527720" y="1958549"/>
          <a:ext cx="689248" cy="344624"/>
        </a:xfrm>
        <a:prstGeom prst="rect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3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527720" y="1958549"/>
        <a:ext cx="689248" cy="344624"/>
      </dsp:txXfrm>
    </dsp:sp>
    <dsp:sp modelId="{BB878C3C-2793-4BB4-ACCC-B35C9A9C97BB}">
      <dsp:nvSpPr>
        <dsp:cNvPr id="0" name=""/>
        <dsp:cNvSpPr/>
      </dsp:nvSpPr>
      <dsp:spPr>
        <a:xfrm>
          <a:off x="1189399" y="490449"/>
          <a:ext cx="689248" cy="344624"/>
        </a:xfrm>
        <a:prstGeom prst="rect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功能經理</a:t>
          </a:r>
          <a:endParaRPr lang="zh-TW" altLang="en-US" sz="13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189399" y="490449"/>
        <a:ext cx="689248" cy="344624"/>
      </dsp:txXfrm>
    </dsp:sp>
    <dsp:sp modelId="{5E10D7B0-D31C-46E1-96E7-4AC7221F93D9}">
      <dsp:nvSpPr>
        <dsp:cNvPr id="0" name=""/>
        <dsp:cNvSpPr/>
      </dsp:nvSpPr>
      <dsp:spPr>
        <a:xfrm>
          <a:off x="1361711" y="979815"/>
          <a:ext cx="689248" cy="344624"/>
        </a:xfrm>
        <a:prstGeom prst="rect">
          <a:avLst/>
        </a:prstGeom>
        <a:solidFill>
          <a:srgbClr val="FFFF00"/>
        </a:solidFill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3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361711" y="979815"/>
        <a:ext cx="689248" cy="344624"/>
      </dsp:txXfrm>
    </dsp:sp>
    <dsp:sp modelId="{A1319B26-8BEC-445D-8509-BD6323B3BA59}">
      <dsp:nvSpPr>
        <dsp:cNvPr id="0" name=""/>
        <dsp:cNvSpPr/>
      </dsp:nvSpPr>
      <dsp:spPr>
        <a:xfrm>
          <a:off x="1361711" y="1469182"/>
          <a:ext cx="689248" cy="344624"/>
        </a:xfrm>
        <a:prstGeom prst="rect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3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361711" y="1469182"/>
        <a:ext cx="689248" cy="344624"/>
      </dsp:txXfrm>
    </dsp:sp>
    <dsp:sp modelId="{BE8403E8-1A69-46F2-AB55-E3DFA6F29C6A}">
      <dsp:nvSpPr>
        <dsp:cNvPr id="0" name=""/>
        <dsp:cNvSpPr/>
      </dsp:nvSpPr>
      <dsp:spPr>
        <a:xfrm>
          <a:off x="1361711" y="1958549"/>
          <a:ext cx="689248" cy="344624"/>
        </a:xfrm>
        <a:prstGeom prst="rect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3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361711" y="1958549"/>
        <a:ext cx="689248" cy="344624"/>
      </dsp:txXfrm>
    </dsp:sp>
    <dsp:sp modelId="{F72F9584-568D-47BC-9F89-275BF49D0A03}">
      <dsp:nvSpPr>
        <dsp:cNvPr id="0" name=""/>
        <dsp:cNvSpPr/>
      </dsp:nvSpPr>
      <dsp:spPr>
        <a:xfrm>
          <a:off x="2023390" y="490449"/>
          <a:ext cx="689248" cy="344624"/>
        </a:xfrm>
        <a:prstGeom prst="rect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功能經理</a:t>
          </a:r>
          <a:endParaRPr lang="zh-TW" altLang="en-US" sz="13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2023390" y="490449"/>
        <a:ext cx="689248" cy="344624"/>
      </dsp:txXfrm>
    </dsp:sp>
    <dsp:sp modelId="{BB005EBC-470B-4CFC-9CB3-FDE6CD7CAA5B}">
      <dsp:nvSpPr>
        <dsp:cNvPr id="0" name=""/>
        <dsp:cNvSpPr/>
      </dsp:nvSpPr>
      <dsp:spPr>
        <a:xfrm>
          <a:off x="2195702" y="979815"/>
          <a:ext cx="689248" cy="344624"/>
        </a:xfrm>
        <a:prstGeom prst="rect">
          <a:avLst/>
        </a:prstGeom>
        <a:solidFill>
          <a:srgbClr val="FFFF00"/>
        </a:solidFill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3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2195702" y="979815"/>
        <a:ext cx="689248" cy="344624"/>
      </dsp:txXfrm>
    </dsp:sp>
    <dsp:sp modelId="{8DE81CC7-F182-4A38-AB19-F814B777BC66}">
      <dsp:nvSpPr>
        <dsp:cNvPr id="0" name=""/>
        <dsp:cNvSpPr/>
      </dsp:nvSpPr>
      <dsp:spPr>
        <a:xfrm>
          <a:off x="2195702" y="1469182"/>
          <a:ext cx="689248" cy="344624"/>
        </a:xfrm>
        <a:prstGeom prst="rect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3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2195702" y="1469182"/>
        <a:ext cx="689248" cy="344624"/>
      </dsp:txXfrm>
    </dsp:sp>
    <dsp:sp modelId="{17F06541-E83A-47C3-9DA8-E2407BC826A1}">
      <dsp:nvSpPr>
        <dsp:cNvPr id="0" name=""/>
        <dsp:cNvSpPr/>
      </dsp:nvSpPr>
      <dsp:spPr>
        <a:xfrm>
          <a:off x="2195702" y="1958549"/>
          <a:ext cx="689248" cy="344624"/>
        </a:xfrm>
        <a:prstGeom prst="rect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3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2195702" y="1958549"/>
        <a:ext cx="689248" cy="3446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F1390-D88A-4668-A131-BD7AF1E15979}">
      <dsp:nvSpPr>
        <dsp:cNvPr id="0" name=""/>
        <dsp:cNvSpPr/>
      </dsp:nvSpPr>
      <dsp:spPr>
        <a:xfrm>
          <a:off x="2092315" y="835073"/>
          <a:ext cx="103387" cy="1295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788"/>
              </a:lnTo>
              <a:lnTo>
                <a:pt x="103387" y="1295788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8CA44-D5AC-42C9-86EB-7E323BE1A115}">
      <dsp:nvSpPr>
        <dsp:cNvPr id="0" name=""/>
        <dsp:cNvSpPr/>
      </dsp:nvSpPr>
      <dsp:spPr>
        <a:xfrm>
          <a:off x="2092315" y="835073"/>
          <a:ext cx="103387" cy="806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6421"/>
              </a:lnTo>
              <a:lnTo>
                <a:pt x="103387" y="806421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C1BF4-5315-4DDD-A0F5-9DFFEB43C6D1}">
      <dsp:nvSpPr>
        <dsp:cNvPr id="0" name=""/>
        <dsp:cNvSpPr/>
      </dsp:nvSpPr>
      <dsp:spPr>
        <a:xfrm>
          <a:off x="2092315" y="835073"/>
          <a:ext cx="103387" cy="317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054"/>
              </a:lnTo>
              <a:lnTo>
                <a:pt x="103387" y="317054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3FB53-7A75-489B-A79D-F4CCC4F46BA3}">
      <dsp:nvSpPr>
        <dsp:cNvPr id="0" name=""/>
        <dsp:cNvSpPr/>
      </dsp:nvSpPr>
      <dsp:spPr>
        <a:xfrm>
          <a:off x="1532142" y="344624"/>
          <a:ext cx="835872" cy="145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53"/>
              </a:lnTo>
              <a:lnTo>
                <a:pt x="835872" y="73453"/>
              </a:lnTo>
              <a:lnTo>
                <a:pt x="835872" y="145824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24367F-DC12-4EF6-B0CF-C5F07709D751}">
      <dsp:nvSpPr>
        <dsp:cNvPr id="0" name=""/>
        <dsp:cNvSpPr/>
      </dsp:nvSpPr>
      <dsp:spPr>
        <a:xfrm>
          <a:off x="1258324" y="835073"/>
          <a:ext cx="103387" cy="1295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788"/>
              </a:lnTo>
              <a:lnTo>
                <a:pt x="103387" y="1295788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D2B961-6907-49CD-AE51-D2C7A4D05392}">
      <dsp:nvSpPr>
        <dsp:cNvPr id="0" name=""/>
        <dsp:cNvSpPr/>
      </dsp:nvSpPr>
      <dsp:spPr>
        <a:xfrm>
          <a:off x="1258324" y="835073"/>
          <a:ext cx="103387" cy="806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6421"/>
              </a:lnTo>
              <a:lnTo>
                <a:pt x="103387" y="806421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3D8779-E7AC-4E68-B9D3-4C971D707622}">
      <dsp:nvSpPr>
        <dsp:cNvPr id="0" name=""/>
        <dsp:cNvSpPr/>
      </dsp:nvSpPr>
      <dsp:spPr>
        <a:xfrm>
          <a:off x="1258324" y="835073"/>
          <a:ext cx="103387" cy="317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054"/>
              </a:lnTo>
              <a:lnTo>
                <a:pt x="103387" y="317054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1F93E-C2AE-4D95-9477-9CF1833D4AF9}">
      <dsp:nvSpPr>
        <dsp:cNvPr id="0" name=""/>
        <dsp:cNvSpPr/>
      </dsp:nvSpPr>
      <dsp:spPr>
        <a:xfrm>
          <a:off x="1486422" y="344624"/>
          <a:ext cx="91440" cy="1458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453"/>
              </a:lnTo>
              <a:lnTo>
                <a:pt x="47601" y="73453"/>
              </a:lnTo>
              <a:lnTo>
                <a:pt x="47601" y="145824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3470E-961D-417C-9E9A-F0D40B98C46C}">
      <dsp:nvSpPr>
        <dsp:cNvPr id="0" name=""/>
        <dsp:cNvSpPr/>
      </dsp:nvSpPr>
      <dsp:spPr>
        <a:xfrm>
          <a:off x="424333" y="835073"/>
          <a:ext cx="103387" cy="1295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788"/>
              </a:lnTo>
              <a:lnTo>
                <a:pt x="103387" y="1295788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47B8E-6681-4B88-B76B-A89474288562}">
      <dsp:nvSpPr>
        <dsp:cNvPr id="0" name=""/>
        <dsp:cNvSpPr/>
      </dsp:nvSpPr>
      <dsp:spPr>
        <a:xfrm>
          <a:off x="424333" y="835073"/>
          <a:ext cx="103387" cy="806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6421"/>
              </a:lnTo>
              <a:lnTo>
                <a:pt x="103387" y="806421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D9801-1ADA-4592-BE95-133DCD16B63B}">
      <dsp:nvSpPr>
        <dsp:cNvPr id="0" name=""/>
        <dsp:cNvSpPr/>
      </dsp:nvSpPr>
      <dsp:spPr>
        <a:xfrm>
          <a:off x="424333" y="835073"/>
          <a:ext cx="103387" cy="317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054"/>
              </a:lnTo>
              <a:lnTo>
                <a:pt x="103387" y="317054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D75DE-2E5F-473B-8370-1CE0ADE2E50F}">
      <dsp:nvSpPr>
        <dsp:cNvPr id="0" name=""/>
        <dsp:cNvSpPr/>
      </dsp:nvSpPr>
      <dsp:spPr>
        <a:xfrm>
          <a:off x="700032" y="344624"/>
          <a:ext cx="832109" cy="145824"/>
        </a:xfrm>
        <a:custGeom>
          <a:avLst/>
          <a:gdLst/>
          <a:ahLst/>
          <a:cxnLst/>
          <a:rect l="0" t="0" r="0" b="0"/>
          <a:pathLst>
            <a:path>
              <a:moveTo>
                <a:pt x="832109" y="0"/>
              </a:moveTo>
              <a:lnTo>
                <a:pt x="832109" y="73453"/>
              </a:lnTo>
              <a:lnTo>
                <a:pt x="0" y="73453"/>
              </a:lnTo>
              <a:lnTo>
                <a:pt x="0" y="145824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131FE-CC41-42CF-B792-285CA1A842D3}">
      <dsp:nvSpPr>
        <dsp:cNvPr id="0" name=""/>
        <dsp:cNvSpPr/>
      </dsp:nvSpPr>
      <dsp:spPr>
        <a:xfrm>
          <a:off x="1187517" y="0"/>
          <a:ext cx="689248" cy="344624"/>
        </a:xfrm>
        <a:prstGeom prst="rect">
          <a:avLst/>
        </a:prstGeom>
        <a:gradFill rotWithShape="1">
          <a:gsLst>
            <a:gs pos="0">
              <a:schemeClr val="accent5">
                <a:shade val="70000"/>
                <a:satMod val="150000"/>
              </a:schemeClr>
            </a:gs>
            <a:gs pos="34000">
              <a:schemeClr val="accent5">
                <a:shade val="70000"/>
                <a:satMod val="140000"/>
              </a:schemeClr>
            </a:gs>
            <a:gs pos="70000">
              <a:schemeClr val="accent5">
                <a:tint val="100000"/>
                <a:shade val="90000"/>
                <a:satMod val="140000"/>
              </a:schemeClr>
            </a:gs>
            <a:gs pos="100000">
              <a:schemeClr val="accent5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5">
              <a:shade val="30000"/>
              <a:satMod val="13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300" kern="1200" dirty="0" smtClean="0">
              <a:solidFill>
                <a:schemeClr val="tx1"/>
              </a:solidFill>
            </a:rPr>
            <a:t>CEO</a:t>
          </a:r>
          <a:endParaRPr lang="zh-TW" altLang="en-US" sz="1300" kern="1200" dirty="0">
            <a:solidFill>
              <a:schemeClr val="tx1"/>
            </a:solidFill>
          </a:endParaRPr>
        </a:p>
      </dsp:txBody>
      <dsp:txXfrm>
        <a:off x="1187517" y="0"/>
        <a:ext cx="689248" cy="344624"/>
      </dsp:txXfrm>
    </dsp:sp>
    <dsp:sp modelId="{0F93AC9D-8254-4D52-9A07-6908FB9AEC20}">
      <dsp:nvSpPr>
        <dsp:cNvPr id="0" name=""/>
        <dsp:cNvSpPr/>
      </dsp:nvSpPr>
      <dsp:spPr>
        <a:xfrm>
          <a:off x="355408" y="490449"/>
          <a:ext cx="689248" cy="344624"/>
        </a:xfrm>
        <a:prstGeom prst="rect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功能經理</a:t>
          </a:r>
          <a:endParaRPr lang="zh-TW" altLang="en-US" sz="13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355408" y="490449"/>
        <a:ext cx="689248" cy="344624"/>
      </dsp:txXfrm>
    </dsp:sp>
    <dsp:sp modelId="{933156B9-DE0D-45C1-9ACD-267CF0A09EEB}">
      <dsp:nvSpPr>
        <dsp:cNvPr id="0" name=""/>
        <dsp:cNvSpPr/>
      </dsp:nvSpPr>
      <dsp:spPr>
        <a:xfrm>
          <a:off x="527720" y="979815"/>
          <a:ext cx="689248" cy="344624"/>
        </a:xfrm>
        <a:prstGeom prst="rect">
          <a:avLst/>
        </a:prstGeom>
        <a:solidFill>
          <a:srgbClr val="FFFF00"/>
        </a:solidFill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3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527720" y="979815"/>
        <a:ext cx="689248" cy="344624"/>
      </dsp:txXfrm>
    </dsp:sp>
    <dsp:sp modelId="{A5D76F9C-098C-41C2-88C0-4AF5E4654BE3}">
      <dsp:nvSpPr>
        <dsp:cNvPr id="0" name=""/>
        <dsp:cNvSpPr/>
      </dsp:nvSpPr>
      <dsp:spPr>
        <a:xfrm>
          <a:off x="527720" y="1469182"/>
          <a:ext cx="689248" cy="344624"/>
        </a:xfrm>
        <a:prstGeom prst="rect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3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527720" y="1469182"/>
        <a:ext cx="689248" cy="344624"/>
      </dsp:txXfrm>
    </dsp:sp>
    <dsp:sp modelId="{3B0588D2-998F-4A1D-94B2-1C5AC18AAB22}">
      <dsp:nvSpPr>
        <dsp:cNvPr id="0" name=""/>
        <dsp:cNvSpPr/>
      </dsp:nvSpPr>
      <dsp:spPr>
        <a:xfrm>
          <a:off x="527720" y="1958549"/>
          <a:ext cx="689248" cy="344624"/>
        </a:xfrm>
        <a:prstGeom prst="rect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3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527720" y="1958549"/>
        <a:ext cx="689248" cy="344624"/>
      </dsp:txXfrm>
    </dsp:sp>
    <dsp:sp modelId="{BB878C3C-2793-4BB4-ACCC-B35C9A9C97BB}">
      <dsp:nvSpPr>
        <dsp:cNvPr id="0" name=""/>
        <dsp:cNvSpPr/>
      </dsp:nvSpPr>
      <dsp:spPr>
        <a:xfrm>
          <a:off x="1189399" y="490449"/>
          <a:ext cx="689248" cy="344624"/>
        </a:xfrm>
        <a:prstGeom prst="rect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功能經理</a:t>
          </a:r>
          <a:endParaRPr lang="zh-TW" altLang="en-US" sz="13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189399" y="490449"/>
        <a:ext cx="689248" cy="344624"/>
      </dsp:txXfrm>
    </dsp:sp>
    <dsp:sp modelId="{5E10D7B0-D31C-46E1-96E7-4AC7221F93D9}">
      <dsp:nvSpPr>
        <dsp:cNvPr id="0" name=""/>
        <dsp:cNvSpPr/>
      </dsp:nvSpPr>
      <dsp:spPr>
        <a:xfrm>
          <a:off x="1361711" y="979815"/>
          <a:ext cx="689248" cy="344624"/>
        </a:xfrm>
        <a:prstGeom prst="rect">
          <a:avLst/>
        </a:prstGeom>
        <a:solidFill>
          <a:srgbClr val="FFFF00"/>
        </a:solidFill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3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361711" y="979815"/>
        <a:ext cx="689248" cy="344624"/>
      </dsp:txXfrm>
    </dsp:sp>
    <dsp:sp modelId="{A1319B26-8BEC-445D-8509-BD6323B3BA59}">
      <dsp:nvSpPr>
        <dsp:cNvPr id="0" name=""/>
        <dsp:cNvSpPr/>
      </dsp:nvSpPr>
      <dsp:spPr>
        <a:xfrm>
          <a:off x="1361711" y="1469182"/>
          <a:ext cx="689248" cy="344624"/>
        </a:xfrm>
        <a:prstGeom prst="rect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3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361711" y="1469182"/>
        <a:ext cx="689248" cy="344624"/>
      </dsp:txXfrm>
    </dsp:sp>
    <dsp:sp modelId="{BE8403E8-1A69-46F2-AB55-E3DFA6F29C6A}">
      <dsp:nvSpPr>
        <dsp:cNvPr id="0" name=""/>
        <dsp:cNvSpPr/>
      </dsp:nvSpPr>
      <dsp:spPr>
        <a:xfrm>
          <a:off x="1361711" y="1958549"/>
          <a:ext cx="689248" cy="344624"/>
        </a:xfrm>
        <a:prstGeom prst="rect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3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361711" y="1958549"/>
        <a:ext cx="689248" cy="344624"/>
      </dsp:txXfrm>
    </dsp:sp>
    <dsp:sp modelId="{F72F9584-568D-47BC-9F89-275BF49D0A03}">
      <dsp:nvSpPr>
        <dsp:cNvPr id="0" name=""/>
        <dsp:cNvSpPr/>
      </dsp:nvSpPr>
      <dsp:spPr>
        <a:xfrm>
          <a:off x="2023390" y="490449"/>
          <a:ext cx="689248" cy="344624"/>
        </a:xfrm>
        <a:prstGeom prst="rect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功能經理</a:t>
          </a:r>
          <a:endParaRPr lang="zh-TW" altLang="en-US" sz="13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2023390" y="490449"/>
        <a:ext cx="689248" cy="344624"/>
      </dsp:txXfrm>
    </dsp:sp>
    <dsp:sp modelId="{BB005EBC-470B-4CFC-9CB3-FDE6CD7CAA5B}">
      <dsp:nvSpPr>
        <dsp:cNvPr id="0" name=""/>
        <dsp:cNvSpPr/>
      </dsp:nvSpPr>
      <dsp:spPr>
        <a:xfrm>
          <a:off x="2195702" y="979815"/>
          <a:ext cx="689248" cy="344624"/>
        </a:xfrm>
        <a:prstGeom prst="rect">
          <a:avLst/>
        </a:prstGeom>
        <a:solidFill>
          <a:srgbClr val="FFFF00"/>
        </a:solidFill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3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2195702" y="979815"/>
        <a:ext cx="689248" cy="344624"/>
      </dsp:txXfrm>
    </dsp:sp>
    <dsp:sp modelId="{8DE81CC7-F182-4A38-AB19-F814B777BC66}">
      <dsp:nvSpPr>
        <dsp:cNvPr id="0" name=""/>
        <dsp:cNvSpPr/>
      </dsp:nvSpPr>
      <dsp:spPr>
        <a:xfrm>
          <a:off x="2195702" y="1469182"/>
          <a:ext cx="689248" cy="344624"/>
        </a:xfrm>
        <a:prstGeom prst="rect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3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2195702" y="1469182"/>
        <a:ext cx="689248" cy="344624"/>
      </dsp:txXfrm>
    </dsp:sp>
    <dsp:sp modelId="{17F06541-E83A-47C3-9DA8-E2407BC826A1}">
      <dsp:nvSpPr>
        <dsp:cNvPr id="0" name=""/>
        <dsp:cNvSpPr/>
      </dsp:nvSpPr>
      <dsp:spPr>
        <a:xfrm>
          <a:off x="2195702" y="1958549"/>
          <a:ext cx="689248" cy="344624"/>
        </a:xfrm>
        <a:prstGeom prst="rect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職員</a:t>
          </a:r>
          <a:endParaRPr lang="zh-TW" altLang="en-US" sz="13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2195702" y="1958549"/>
        <a:ext cx="689248" cy="344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7AB6F-B06F-417B-AC93-A541D3EC1AB2}" type="datetimeFigureOut">
              <a:rPr lang="zh-TW" altLang="en-US" smtClean="0"/>
              <a:t>2015/3/11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AB074-A42D-4839-A2CF-22720232A4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556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43144"/>
            <a:ext cx="5487041" cy="41150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/>
            <a:r>
              <a:rPr lang="en-US" altLang="zh-TW" b="1" smtClean="0">
                <a:ea typeface="新細明體" charset="-120"/>
              </a:rPr>
              <a:t>The maturity of the organization with respect to its project management system, culture, style, organizational structure and project management office can influence the project.</a:t>
            </a:r>
            <a:endParaRPr lang="en-US" altLang="zh-TW" sz="1600" b="1" smtClean="0">
              <a:ea typeface="新細明體" charset="-120"/>
            </a:endParaRPr>
          </a:p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43144"/>
            <a:ext cx="5487041" cy="41150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solidFill>
                <a:srgbClr val="000066"/>
              </a:solidFill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0022-5187-4F02-9C2F-B415818A1FAF}" type="datetimeFigureOut">
              <a:rPr lang="zh-TW" altLang="en-US" smtClean="0"/>
              <a:t>2015/3/11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72A7-9E43-4298-87B5-074DF629289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0022-5187-4F02-9C2F-B415818A1FAF}" type="datetimeFigureOut">
              <a:rPr lang="zh-TW" altLang="en-US" smtClean="0"/>
              <a:t>2015/3/11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72A7-9E43-4298-87B5-074DF629289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0022-5187-4F02-9C2F-B415818A1FAF}" type="datetimeFigureOut">
              <a:rPr lang="zh-TW" altLang="en-US" smtClean="0"/>
              <a:t>2015/3/11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72A7-9E43-4298-87B5-074DF629289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0022-5187-4F02-9C2F-B415818A1FAF}" type="datetimeFigureOut">
              <a:rPr lang="zh-TW" altLang="en-US" smtClean="0"/>
              <a:t>2015/3/11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72A7-9E43-4298-87B5-074DF629289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0022-5187-4F02-9C2F-B415818A1FAF}" type="datetimeFigureOut">
              <a:rPr lang="zh-TW" altLang="en-US" smtClean="0"/>
              <a:t>2015/3/11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72A7-9E43-4298-87B5-074DF629289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0022-5187-4F02-9C2F-B415818A1FAF}" type="datetimeFigureOut">
              <a:rPr lang="zh-TW" altLang="en-US" smtClean="0"/>
              <a:t>2015/3/11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72A7-9E43-4298-87B5-074DF629289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0022-5187-4F02-9C2F-B415818A1FAF}" type="datetimeFigureOut">
              <a:rPr lang="zh-TW" altLang="en-US" smtClean="0"/>
              <a:t>2015/3/11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72A7-9E43-4298-87B5-074DF629289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0022-5187-4F02-9C2F-B415818A1FAF}" type="datetimeFigureOut">
              <a:rPr lang="zh-TW" altLang="en-US" smtClean="0"/>
              <a:t>2015/3/11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72A7-9E43-4298-87B5-074DF629289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0022-5187-4F02-9C2F-B415818A1FAF}" type="datetimeFigureOut">
              <a:rPr lang="zh-TW" altLang="en-US" smtClean="0"/>
              <a:t>2015/3/11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72A7-9E43-4298-87B5-074DF629289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0022-5187-4F02-9C2F-B415818A1FAF}" type="datetimeFigureOut">
              <a:rPr lang="zh-TW" altLang="en-US" smtClean="0"/>
              <a:t>2015/3/11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72A7-9E43-4298-87B5-074DF629289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0022-5187-4F02-9C2F-B415818A1FAF}" type="datetimeFigureOut">
              <a:rPr lang="zh-TW" altLang="en-US" smtClean="0"/>
              <a:t>2015/3/11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72A7-9E43-4298-87B5-074DF629289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5300022-5187-4F02-9C2F-B415818A1FAF}" type="datetimeFigureOut">
              <a:rPr lang="zh-TW" altLang="en-US" smtClean="0"/>
              <a:t>2015/3/11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3DB72A7-9E43-4298-87B5-074DF629289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專案組織</a:t>
            </a:r>
            <a:r>
              <a:rPr lang="en-US" altLang="zh-TW" dirty="0" smtClean="0"/>
              <a:t>(</a:t>
            </a:r>
            <a:r>
              <a:rPr lang="zh-TW" altLang="en-US" dirty="0" smtClean="0"/>
              <a:t>第二章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PMA </a:t>
            </a:r>
            <a:r>
              <a:rPr lang="zh-TW" altLang="en-US" dirty="0" smtClean="0"/>
              <a:t>特訓教材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306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4"/>
          <p:cNvSpPr txBox="1">
            <a:spLocks noGrp="1"/>
          </p:cNvSpPr>
          <p:nvPr/>
        </p:nvSpPr>
        <p:spPr bwMode="auto">
          <a:xfrm>
            <a:off x="6816725" y="6237288"/>
            <a:ext cx="219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r" eaLnBrk="1" hangingPunct="1"/>
            <a:fld id="{CEBB19EC-FE5A-4B64-8663-259AD704B516}" type="slidenum">
              <a:rPr kumimoji="0" lang="en-US" altLang="zh-TW" sz="1400" b="0">
                <a:solidFill>
                  <a:srgbClr val="000066"/>
                </a:solidFill>
              </a:rPr>
              <a:pPr algn="r" eaLnBrk="1" hangingPunct="1"/>
              <a:t>10</a:t>
            </a:fld>
            <a:endParaRPr kumimoji="0" lang="en-US" altLang="zh-TW" sz="1400" b="0">
              <a:solidFill>
                <a:srgbClr val="000066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2274" y="6132462"/>
            <a:ext cx="7670800" cy="896938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600" dirty="0" smtClean="0">
                <a:latin typeface="Arial" charset="0"/>
              </a:rPr>
              <a:t>專案組織型態之選擇</a:t>
            </a:r>
            <a:endParaRPr lang="en-US" altLang="zh-TW" sz="3600" dirty="0" smtClean="0">
              <a:latin typeface="Arial" charset="0"/>
            </a:endParaRPr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2830513" y="0"/>
            <a:ext cx="3456384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dirty="0">
                <a:solidFill>
                  <a:schemeClr val="tx2"/>
                </a:solidFill>
                <a:ea typeface="標楷體" pitchFamily="65" charset="-120"/>
              </a:rPr>
              <a:t>影響組織選擇的關鍵因素 </a:t>
            </a:r>
            <a:endParaRPr lang="en-US" altLang="zh-TW" dirty="0">
              <a:solidFill>
                <a:schemeClr val="tx2"/>
              </a:solidFill>
              <a:ea typeface="標楷體" pitchFamily="65" charset="-12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947863" y="2197100"/>
            <a:ext cx="1231900" cy="0"/>
          </a:xfrm>
          <a:prstGeom prst="rect">
            <a:avLst/>
          </a:prstGeom>
          <a:solidFill>
            <a:srgbClr val="E0E0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9871" name="Group 3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244579"/>
              </p:ext>
            </p:extLst>
          </p:nvPr>
        </p:nvGraphicFramePr>
        <p:xfrm>
          <a:off x="166092" y="447401"/>
          <a:ext cx="8785225" cy="5943602"/>
        </p:xfrm>
        <a:graphic>
          <a:graphicData uri="http://schemas.openxmlformats.org/drawingml/2006/table">
            <a:tbl>
              <a:tblPr/>
              <a:tblGrid>
                <a:gridCol w="2652712"/>
                <a:gridCol w="1990725"/>
                <a:gridCol w="2143125"/>
                <a:gridCol w="1998663"/>
              </a:tblGrid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                專案組織結構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影響因素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職能型</a:t>
                      </a:r>
                      <a:endParaRPr kumimoji="1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矩陣型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專案型</a:t>
                      </a:r>
                      <a:endParaRPr kumimoji="1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建立新專案的頻率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不確定性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複雜程度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中等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重要性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中等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所用技術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標準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複雜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持續時間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期程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中等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規模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範疇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中等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時間限制性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中等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對內部依賴性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中等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對外部依賴性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中等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客戶種類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各種各樣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中等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單一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88" name="Line 302"/>
          <p:cNvSpPr>
            <a:spLocks noChangeShapeType="1"/>
          </p:cNvSpPr>
          <p:nvPr/>
        </p:nvSpPr>
        <p:spPr bwMode="auto">
          <a:xfrm>
            <a:off x="174625" y="404664"/>
            <a:ext cx="2655888" cy="71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39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如何選擇專案組織型態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考量關鍵因素</a:t>
            </a:r>
            <a:endParaRPr lang="en-US" altLang="zh-TW" dirty="0" smtClean="0"/>
          </a:p>
          <a:p>
            <a:pPr lvl="1"/>
            <a:r>
              <a:rPr lang="zh-TW" altLang="en-US" dirty="0"/>
              <a:t>專案的風險、技術的不確定</a:t>
            </a:r>
            <a:r>
              <a:rPr lang="zh-TW" altLang="en-US" dirty="0" smtClean="0"/>
              <a:t>程度、時間與成本目標的關鍵性及專案獨特性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案例</a:t>
            </a:r>
            <a:endParaRPr lang="en-US" altLang="zh-TW" dirty="0" smtClean="0"/>
          </a:p>
          <a:p>
            <a:pPr lvl="2"/>
            <a:r>
              <a:rPr lang="zh-TW" altLang="en-US" dirty="0"/>
              <a:t>若專案任務已有高度的確</a:t>
            </a:r>
            <a:r>
              <a:rPr lang="zh-TW" altLang="en-US" dirty="0" smtClean="0"/>
              <a:t>定性、較低風險及不需花費長的時間極高的成本</a:t>
            </a:r>
            <a:endParaRPr lang="en-US" altLang="zh-TW" dirty="0" smtClean="0"/>
          </a:p>
          <a:p>
            <a:pPr lvl="2"/>
            <a:r>
              <a:rPr lang="zh-TW" altLang="en-US" dirty="0"/>
              <a:t>若專案有高度的複雜性及不確定</a:t>
            </a:r>
            <a:r>
              <a:rPr lang="zh-TW" altLang="en-US" dirty="0" smtClean="0"/>
              <a:t>性，且時間長及成本高</a:t>
            </a:r>
            <a:endParaRPr lang="en-US" altLang="zh-TW" dirty="0" smtClean="0"/>
          </a:p>
          <a:p>
            <a:pPr lvl="2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6310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非正式的組織溝通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61256" y="1600200"/>
            <a:ext cx="7139136" cy="4876800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小道消息途徑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有某些程度上的缺點、或許不盡完善、也不夠可靠、無法保證消息的正確性</a:t>
            </a:r>
            <a:endParaRPr lang="en-US" altLang="zh-TW" dirty="0" smtClean="0"/>
          </a:p>
          <a:p>
            <a:r>
              <a:rPr lang="zh-TW" altLang="en-US" dirty="0"/>
              <a:t>有時非常有用，因它</a:t>
            </a:r>
            <a:r>
              <a:rPr lang="zh-TW" altLang="en-US" dirty="0" smtClean="0"/>
              <a:t>滿足社交及工作的需要，比正式的溝通傳播更快速而直接</a:t>
            </a:r>
            <a:endParaRPr lang="en-US" altLang="zh-TW" dirty="0" smtClean="0"/>
          </a:p>
          <a:p>
            <a:r>
              <a:rPr lang="zh-TW" altLang="en-US" dirty="0"/>
              <a:t>非正式溝通的巨大傳播網路對組織的運作</a:t>
            </a:r>
            <a:r>
              <a:rPr lang="zh-TW" altLang="en-US" dirty="0" smtClean="0"/>
              <a:t>而言是不可或缺的</a:t>
            </a:r>
            <a:endParaRPr lang="en-US" altLang="zh-TW" dirty="0" smtClean="0"/>
          </a:p>
          <a:p>
            <a:r>
              <a:rPr lang="zh-TW" altLang="en-US" dirty="0" smtClean="0"/>
              <a:t>管理者無法監控非正式的溝通，但卻可以影響他</a:t>
            </a:r>
            <a:endParaRPr lang="en-US" altLang="zh-TW" dirty="0" smtClean="0"/>
          </a:p>
          <a:p>
            <a:pPr lvl="1"/>
            <a:r>
              <a:rPr lang="zh-TW" altLang="en-US" dirty="0"/>
              <a:t>直接叫名</a:t>
            </a:r>
            <a:r>
              <a:rPr lang="zh-TW" altLang="en-US" dirty="0" smtClean="0"/>
              <a:t>子</a:t>
            </a:r>
            <a:endParaRPr lang="en-US" altLang="zh-TW" dirty="0" smtClean="0"/>
          </a:p>
          <a:p>
            <a:pPr lvl="1"/>
            <a:r>
              <a:rPr lang="zh-TW" altLang="en-US" dirty="0"/>
              <a:t>敞開</a:t>
            </a:r>
            <a:r>
              <a:rPr lang="zh-TW" altLang="en-US" dirty="0" smtClean="0"/>
              <a:t>大門</a:t>
            </a:r>
            <a:r>
              <a:rPr lang="en-US" altLang="zh-TW" dirty="0" smtClean="0"/>
              <a:t>:</a:t>
            </a:r>
            <a:r>
              <a:rPr lang="zh-TW" altLang="en-US" dirty="0" smtClean="0"/>
              <a:t> 管理者走出辦公室，深入員工之間的社群會話，以一種激勵非正式交換資訊的方式，來取代文件及電子郵件的報告</a:t>
            </a:r>
            <a:endParaRPr lang="en-US" altLang="zh-TW" dirty="0" smtClean="0"/>
          </a:p>
          <a:p>
            <a:pPr lvl="1"/>
            <a:r>
              <a:rPr lang="zh-TW" altLang="en-US" dirty="0"/>
              <a:t>辦公室實際的接觸對組織而言是有幫助的，互動可以</a:t>
            </a:r>
            <a:r>
              <a:rPr lang="zh-TW" altLang="en-US" dirty="0" smtClean="0"/>
              <a:t>促進有相互關係的不同功能部門間的交流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53400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利害關係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者 </a:t>
            </a:r>
            <a:r>
              <a:rPr lang="en-US" altLang="zh-TW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ea typeface="標楷體" pitchFamily="65" charset="-120"/>
              </a:rPr>
              <a:t>Stakeholder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637112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利害關係者是</a:t>
            </a:r>
            <a:r>
              <a:rPr lang="zh-TW" altLang="en-US" sz="28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參與專案活動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，或是受到專案的實施</a:t>
            </a:r>
            <a:r>
              <a:rPr lang="zh-TW" altLang="en-US" sz="28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過程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或</a:t>
            </a:r>
            <a:r>
              <a:rPr lang="zh-TW" altLang="en-US" sz="28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成果所影響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8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或是</a:t>
            </a:r>
            <a:r>
              <a:rPr lang="zh-TW" altLang="en-US" sz="28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組織</a:t>
            </a:r>
            <a:endParaRPr lang="en-US" altLang="zh-TW" sz="2800" u="sng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他們會對專案的</a:t>
            </a:r>
            <a:r>
              <a:rPr lang="zh-TW" altLang="en-US" sz="28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目標</a:t>
            </a:r>
            <a:r>
              <a:rPr lang="zh-TW" altLang="en-US" sz="28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28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結果有所</a:t>
            </a:r>
            <a:r>
              <a:rPr lang="zh-TW" altLang="en-US" sz="28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影響</a:t>
            </a:r>
            <a:endParaRPr lang="en-US" altLang="zh-TW" sz="2800" u="sng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專案團隊要</a:t>
            </a:r>
            <a:r>
              <a:rPr lang="zh-TW" altLang="en-US" sz="28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儘早辨識內部</a:t>
            </a:r>
            <a:r>
              <a:rPr lang="zh-TW" altLang="en-US" sz="28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28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外部的</a:t>
            </a:r>
            <a:r>
              <a:rPr lang="zh-TW" altLang="en-US" sz="28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利害關係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者，了解他們的</a:t>
            </a:r>
            <a:r>
              <a:rPr lang="zh-TW" altLang="en-US" sz="28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需求</a:t>
            </a:r>
            <a:r>
              <a:rPr lang="en-US" altLang="zh-TW" sz="2800" dirty="0" smtClean="0">
                <a:solidFill>
                  <a:srgbClr val="7030A0"/>
                </a:solidFill>
                <a:latin typeface="Comic Sans MS" pitchFamily="66" charset="0"/>
                <a:ea typeface="標楷體" pitchFamily="65" charset="-120"/>
              </a:rPr>
              <a:t>(</a:t>
            </a:r>
            <a:r>
              <a:rPr lang="en-US" altLang="zh-TW" sz="2800" dirty="0" err="1" smtClean="0">
                <a:solidFill>
                  <a:srgbClr val="7030A0"/>
                </a:solidFill>
                <a:latin typeface="Comic Sans MS" pitchFamily="66" charset="0"/>
                <a:ea typeface="標楷體" pitchFamily="65" charset="-120"/>
              </a:rPr>
              <a:t>Reqirement</a:t>
            </a:r>
            <a:r>
              <a:rPr lang="en-US" altLang="zh-TW" sz="2800" dirty="0" smtClean="0">
                <a:solidFill>
                  <a:srgbClr val="7030A0"/>
                </a:solidFill>
                <a:latin typeface="Comic Sans MS" pitchFamily="66" charset="0"/>
                <a:ea typeface="標楷體" pitchFamily="65" charset="-120"/>
              </a:rPr>
              <a:t>)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28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期望</a:t>
            </a:r>
            <a:r>
              <a:rPr lang="en-US" altLang="zh-TW" sz="2800" dirty="0" smtClean="0">
                <a:solidFill>
                  <a:srgbClr val="7030A0"/>
                </a:solidFill>
                <a:latin typeface="Comic Sans MS" pitchFamily="66" charset="0"/>
                <a:ea typeface="標楷體" pitchFamily="65" charset="-120"/>
              </a:rPr>
              <a:t>(Expectation)</a:t>
            </a:r>
          </a:p>
          <a:p>
            <a:r>
              <a:rPr lang="zh-TW" altLang="en-US" sz="28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辨識利害關係者是一個</a:t>
            </a:r>
            <a:r>
              <a:rPr lang="zh-TW" altLang="en-US" sz="28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逐步完善</a:t>
            </a:r>
            <a:r>
              <a:rPr lang="zh-TW" altLang="en-US" sz="28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過程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利害關係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者區分成</a:t>
            </a:r>
            <a:r>
              <a:rPr lang="zh-TW" altLang="en-US" sz="28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積極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28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消極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8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利害關係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者。</a:t>
            </a:r>
            <a:r>
              <a:rPr lang="zh-TW" altLang="en-US" sz="28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如正在興建焚化爐中積極的利害關係者是焚化爐興建的相關上下游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廠商，但是附近居民生活品質受影響則是消極的利害關係者</a:t>
            </a:r>
            <a:endParaRPr lang="zh-TW" altLang="en-US" sz="28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47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3131840" y="2060848"/>
            <a:ext cx="309634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執行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組織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08304" y="2996952"/>
            <a:ext cx="1584176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執行組織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利害關係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者的關係示意圖</a:t>
            </a:r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179512" y="1124744"/>
            <a:ext cx="8784976" cy="5472608"/>
          </a:xfrm>
          <a:prstGeom prst="roundRect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711971" y="1340768"/>
            <a:ext cx="1152128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使用者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3528" y="2224775"/>
            <a:ext cx="122413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管理的機關</a:t>
            </a:r>
            <a:endParaRPr lang="zh-TW" altLang="en-US" sz="16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68964" y="4941168"/>
            <a:ext cx="1152128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專案成員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55715" y="2238208"/>
            <a:ext cx="1152128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高階主管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32040" y="2246784"/>
            <a:ext cx="1152128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發起人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524328" y="2168860"/>
            <a:ext cx="1152128" cy="648072"/>
          </a:xfrm>
          <a:prstGeom prst="rec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受影響的單位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592888" y="3226409"/>
            <a:ext cx="1152128" cy="648072"/>
          </a:xfrm>
          <a:prstGeom prst="rec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支援的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功能經理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95978" y="3352056"/>
            <a:ext cx="1152128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專案經理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186202" y="4941168"/>
            <a:ext cx="1152128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專案成員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92888" y="5085184"/>
            <a:ext cx="1152128" cy="648072"/>
          </a:xfrm>
          <a:prstGeom prst="rec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功能成員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32358" y="2224775"/>
            <a:ext cx="1152128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客戶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468964" y="3849671"/>
            <a:ext cx="1152128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專案管理團隊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932040" y="4941168"/>
            <a:ext cx="1152128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專案成員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83568" y="3140968"/>
            <a:ext cx="5904656" cy="288032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直線接點 21"/>
          <p:cNvCxnSpPr>
            <a:stCxn id="10" idx="2"/>
          </p:cNvCxnSpPr>
          <p:nvPr/>
        </p:nvCxnSpPr>
        <p:spPr>
          <a:xfrm>
            <a:off x="3831779" y="2886280"/>
            <a:ext cx="0" cy="4657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14" idx="2"/>
            <a:endCxn id="15" idx="0"/>
          </p:cNvCxnSpPr>
          <p:nvPr/>
        </p:nvCxnSpPr>
        <p:spPr>
          <a:xfrm flipH="1">
            <a:off x="3762266" y="4000128"/>
            <a:ext cx="9776" cy="94104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>
            <a:stCxn id="13" idx="2"/>
            <a:endCxn id="16" idx="0"/>
          </p:cNvCxnSpPr>
          <p:nvPr/>
        </p:nvCxnSpPr>
        <p:spPr>
          <a:xfrm>
            <a:off x="8168952" y="3874481"/>
            <a:ext cx="0" cy="12107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3923928" y="2996952"/>
            <a:ext cx="15841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endCxn id="11" idx="2"/>
          </p:cNvCxnSpPr>
          <p:nvPr/>
        </p:nvCxnSpPr>
        <p:spPr>
          <a:xfrm flipV="1">
            <a:off x="5508104" y="2894856"/>
            <a:ext cx="0" cy="1020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3923928" y="2996952"/>
            <a:ext cx="0" cy="3551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 flipH="1">
            <a:off x="5580112" y="4497743"/>
            <a:ext cx="25888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>
            <a:off x="5580112" y="4497743"/>
            <a:ext cx="0" cy="4434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 flipH="1">
            <a:off x="2045028" y="4719455"/>
            <a:ext cx="3535084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>
            <a:endCxn id="9" idx="0"/>
          </p:cNvCxnSpPr>
          <p:nvPr/>
        </p:nvCxnSpPr>
        <p:spPr>
          <a:xfrm>
            <a:off x="2045028" y="4719455"/>
            <a:ext cx="0" cy="22171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>
          <a:xfrm>
            <a:off x="3546068" y="1284757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利害關係者</a:t>
            </a:r>
            <a:endParaRPr lang="zh-TW" altLang="en-US" sz="2400" u="sng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799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ea typeface="標楷體" pitchFamily="65" charset="-120"/>
              </a:rPr>
              <a:t>利害關係者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ea typeface="標楷體" pitchFamily="65" charset="-120"/>
              </a:rPr>
              <a:t>的</a:t>
            </a:r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ea typeface="標楷體" pitchFamily="65" charset="-120"/>
              </a:rPr>
              <a:t>角色與責任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00200"/>
            <a:ext cx="8496944" cy="449309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任何</a:t>
            </a:r>
            <a:r>
              <a:rPr lang="zh-TW" altLang="en-US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影響</a:t>
            </a: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專案</a:t>
            </a:r>
            <a:r>
              <a:rPr lang="zh-TW" altLang="en-US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正向</a:t>
            </a: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負向</a:t>
            </a: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結果的人員或組織</a:t>
            </a:r>
            <a:endParaRPr lang="en-US" altLang="zh-TW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在整個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生命週期裡</a:t>
            </a: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，專案進度或變更的</a:t>
            </a:r>
            <a:r>
              <a:rPr lang="zh-TW" altLang="en-US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發佈對象</a:t>
            </a:r>
            <a:endParaRPr lang="en-US" altLang="zh-TW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善用</a:t>
            </a: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專家來建立</a:t>
            </a:r>
            <a:r>
              <a:rPr lang="zh-TW" altLang="en-US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章程</a:t>
            </a: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、專案</a:t>
            </a:r>
            <a:r>
              <a:rPr lang="zh-TW" altLang="en-US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範疇聲明</a:t>
            </a: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及其他規劃文件</a:t>
            </a:r>
            <a:endParaRPr lang="en-US" altLang="zh-TW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其需求</a:t>
            </a: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</a:t>
            </a:r>
            <a:r>
              <a:rPr lang="zh-TW" altLang="en-US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被</a:t>
            </a: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專案團隊</a:t>
            </a:r>
            <a:r>
              <a:rPr lang="zh-TW" altLang="en-US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</a:t>
            </a: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分析</a:t>
            </a:r>
            <a:endParaRPr lang="en-US" altLang="zh-TW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風險管理</a:t>
            </a: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負責人</a:t>
            </a: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團隊發展</a:t>
            </a: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的實施對象</a:t>
            </a: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當計畫有</a:t>
            </a:r>
            <a:r>
              <a:rPr lang="zh-TW" altLang="en-US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變更</a:t>
            </a: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時需</a:t>
            </a:r>
            <a:r>
              <a:rPr lang="zh-TW" altLang="en-US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知會</a:t>
            </a: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對象</a:t>
            </a:r>
            <a:endParaRPr lang="en-US" altLang="zh-TW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參與專案管理計畫書發展</a:t>
            </a: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變更</a:t>
            </a: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驗證範疇</a:t>
            </a: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確認限制</a:t>
            </a: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風險管理</a:t>
            </a:r>
            <a:endParaRPr lang="en-US" altLang="zh-TW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與專案經理共同</a:t>
            </a:r>
            <a:r>
              <a:rPr lang="zh-TW" altLang="en-US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</a:t>
            </a: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利害關係者的</a:t>
            </a:r>
            <a:r>
              <a:rPr lang="zh-TW" altLang="en-US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角色</a:t>
            </a: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責任</a:t>
            </a:r>
            <a:endParaRPr lang="zh-TW" altLang="en-US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8182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ea typeface="標楷體" pitchFamily="65" charset="-120"/>
              </a:rPr>
              <a:t>專案發起人的</a:t>
            </a:r>
            <a:r>
              <a:rPr lang="zh-TW" altLang="en-US" sz="40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ea typeface="標楷體" pitchFamily="65" charset="-120"/>
              </a:rPr>
              <a:t>角色與責任 </a:t>
            </a:r>
            <a:r>
              <a:rPr lang="en-US" altLang="zh-TW" sz="40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ea typeface="標楷體" pitchFamily="65" charset="-120"/>
              </a:rPr>
              <a:t>1/2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525963"/>
          </a:xfrm>
        </p:spPr>
        <p:txBody>
          <a:bodyPr>
            <a:normAutofit/>
          </a:bodyPr>
          <a:lstStyle/>
          <a:p>
            <a:r>
              <a:rPr lang="zh-TW" altLang="en-US" sz="30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專案</a:t>
            </a:r>
            <a:r>
              <a:rPr lang="zh-TW" altLang="en-US" sz="30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發起人</a:t>
            </a:r>
            <a:r>
              <a:rPr lang="zh-TW" altLang="en-US" sz="3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30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贊助人</a:t>
            </a:r>
            <a:r>
              <a:rPr lang="zh-TW" altLang="en-US" sz="3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3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專案</a:t>
            </a:r>
            <a:r>
              <a:rPr lang="zh-TW" altLang="en-US" sz="30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資金提供者</a:t>
            </a:r>
            <a:r>
              <a:rPr lang="zh-TW" altLang="en-US" sz="3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，也是專案的保護傘。可能是公司的</a:t>
            </a:r>
            <a:r>
              <a:rPr lang="zh-TW" altLang="en-US" sz="30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高階主管</a:t>
            </a:r>
            <a:r>
              <a:rPr lang="zh-TW" altLang="en-US" sz="3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或是</a:t>
            </a:r>
            <a:r>
              <a:rPr lang="zh-TW" altLang="en-US" sz="30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外部客戶</a:t>
            </a:r>
            <a:endParaRPr lang="en-US" altLang="zh-TW" sz="3000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sz="3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2000</a:t>
            </a:r>
            <a:r>
              <a:rPr lang="zh-TW" altLang="en-US" sz="3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版稱為 </a:t>
            </a:r>
            <a:r>
              <a:rPr lang="en-US" altLang="zh-TW" sz="3000" dirty="0" smtClean="0">
                <a:solidFill>
                  <a:srgbClr val="7030A0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Senior management</a:t>
            </a:r>
          </a:p>
          <a:p>
            <a:r>
              <a:rPr lang="zh-TW" altLang="en-US" sz="3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sz="30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起始</a:t>
            </a:r>
            <a:r>
              <a:rPr lang="zh-TW" altLang="en-US" sz="3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階段</a:t>
            </a:r>
            <a:r>
              <a:rPr lang="zh-TW" altLang="en-US" sz="3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時，角色最為吃重</a:t>
            </a:r>
            <a:endParaRPr lang="en-US" altLang="zh-TW" sz="30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協助專案管理團隊解決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資金</a:t>
            </a:r>
            <a:r>
              <a:rPr lang="zh-TW" altLang="en-US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籌備</a:t>
            </a:r>
            <a:endParaRPr lang="en-US" altLang="zh-TW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提供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專案工作條款</a:t>
            </a:r>
            <a:r>
              <a:rPr lang="en-US" altLang="zh-TW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先有專案工作條款，才有章程</a:t>
            </a:r>
            <a:r>
              <a:rPr lang="en-US" altLang="zh-TW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1"/>
            <a:r>
              <a:rPr lang="zh-TW" altLang="en-US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發出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專案章程</a:t>
            </a:r>
            <a:r>
              <a:rPr lang="zh-TW" altLang="en-US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，授權權限及組織</a:t>
            </a:r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資源給專案經理</a:t>
            </a:r>
            <a:endParaRPr lang="en-US" altLang="zh-TW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提供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專案限制</a:t>
            </a:r>
            <a:r>
              <a:rPr lang="en-US" altLang="zh-TW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完成日期、主要里程碑</a:t>
            </a:r>
            <a:r>
              <a:rPr lang="en-US" altLang="zh-TW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及交付標的</a:t>
            </a:r>
            <a:endParaRPr lang="en-US" altLang="zh-TW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澄清專案</a:t>
            </a:r>
            <a:r>
              <a:rPr lang="zh-TW" altLang="en-US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範疇</a:t>
            </a:r>
            <a:endParaRPr lang="en-US" altLang="zh-TW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決定專案的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優先順序</a:t>
            </a:r>
          </a:p>
        </p:txBody>
      </p:sp>
    </p:spTree>
    <p:extLst>
      <p:ext uri="{BB962C8B-B14F-4D97-AF65-F5344CB8AC3E}">
        <p14:creationId xmlns:p14="http://schemas.microsoft.com/office/powerpoint/2010/main" val="3854611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6613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ea typeface="標楷體" pitchFamily="65" charset="-120"/>
              </a:rPr>
              <a:t>專案發起人的角色與責任 </a:t>
            </a:r>
            <a:r>
              <a:rPr lang="en-US" altLang="zh-TW" sz="40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ea typeface="標楷體" pitchFamily="65" charset="-120"/>
              </a:rPr>
              <a:t>2</a:t>
            </a:r>
            <a:r>
              <a:rPr lang="en-US" altLang="zh-TW" sz="40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ea typeface="標楷體" pitchFamily="65" charset="-120"/>
              </a:rPr>
              <a:t>/2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扮演</a:t>
            </a:r>
            <a:r>
              <a:rPr lang="zh-TW" altLang="en-US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專案保護傘</a:t>
            </a: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的角色</a:t>
            </a:r>
            <a:endParaRPr lang="en-US" altLang="zh-TW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正面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影響他人</a:t>
            </a: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對專案的</a:t>
            </a: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認同</a:t>
            </a:r>
            <a:endParaRPr lang="en-US" altLang="zh-TW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訂出可容忍</a:t>
            </a: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的風險界限</a:t>
            </a: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值</a:t>
            </a:r>
            <a:endParaRPr lang="en-US" altLang="zh-TW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確認專案的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績效報告</a:t>
            </a: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是否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為管理</a:t>
            </a:r>
            <a:r>
              <a:rPr lang="zh-TW" altLang="en-US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階層所需</a:t>
            </a:r>
            <a:endParaRPr lang="en-US" altLang="zh-TW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簽核</a:t>
            </a: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正式</a:t>
            </a: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專案</a:t>
            </a: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管理</a:t>
            </a:r>
            <a:r>
              <a:rPr lang="zh-TW" altLang="en-US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計畫書</a:t>
            </a:r>
            <a:endParaRPr lang="en-US" altLang="zh-TW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協助專案經理</a:t>
            </a: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突破無法解決的瓶頸及衝突</a:t>
            </a:r>
            <a:endParaRPr lang="en-US" altLang="zh-TW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避免</a:t>
            </a: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專案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</a:t>
            </a: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外界</a:t>
            </a:r>
            <a:r>
              <a:rPr lang="zh-TW" altLang="en-US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影響</a:t>
            </a:r>
            <a:endParaRPr lang="en-US" altLang="zh-TW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核准或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授權</a:t>
            </a:r>
            <a:r>
              <a:rPr lang="zh-TW" altLang="en-US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變更</a:t>
            </a:r>
            <a:endParaRPr lang="en-US" altLang="zh-TW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簽收</a:t>
            </a: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專案的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產品</a:t>
            </a:r>
          </a:p>
        </p:txBody>
      </p:sp>
    </p:spTree>
    <p:extLst>
      <p:ext uri="{BB962C8B-B14F-4D97-AF65-F5344CB8AC3E}">
        <p14:creationId xmlns:p14="http://schemas.microsoft.com/office/powerpoint/2010/main" val="1453677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ea typeface="標楷體" pitchFamily="65" charset="-120"/>
              </a:rPr>
              <a:t>功能經理的</a:t>
            </a:r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ea typeface="標楷體" pitchFamily="65" charset="-120"/>
              </a:rPr>
              <a:t>角色與責任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069160"/>
          </a:xfrm>
        </p:spPr>
        <p:txBody>
          <a:bodyPr>
            <a:noAutofit/>
          </a:bodyPr>
          <a:lstStyle/>
          <a:p>
            <a:r>
              <a:rPr lang="zh-TW" altLang="en-US" sz="2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功能經理是</a:t>
            </a:r>
            <a:r>
              <a:rPr lang="zh-TW" altLang="en-US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專業部門</a:t>
            </a:r>
            <a:r>
              <a:rPr lang="zh-TW" altLang="en-US" sz="2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主管</a:t>
            </a:r>
            <a:r>
              <a:rPr lang="zh-TW" altLang="en-US" sz="2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，例：</a:t>
            </a:r>
            <a:r>
              <a:rPr lang="en-US" altLang="zh-TW" sz="2600" dirty="0" smtClean="0">
                <a:solidFill>
                  <a:srgbClr val="7030A0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MIS</a:t>
            </a:r>
            <a:r>
              <a:rPr lang="zh-TW" altLang="en-US" sz="2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經理。</a:t>
            </a:r>
            <a:r>
              <a:rPr lang="zh-TW" altLang="en-US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協助公司達到專案</a:t>
            </a:r>
            <a:r>
              <a:rPr lang="zh-TW" altLang="en-US" sz="2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目標</a:t>
            </a:r>
            <a:r>
              <a:rPr lang="zh-TW" altLang="en-US" sz="2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功能經理</a:t>
            </a:r>
            <a:r>
              <a:rPr lang="zh-TW" altLang="en-US" sz="2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天職</a:t>
            </a:r>
            <a:endParaRPr lang="en-US" altLang="zh-TW" sz="2600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參加專案的初步規劃直到</a:t>
            </a:r>
            <a:r>
              <a:rPr lang="en-US" altLang="zh-TW" sz="2400" dirty="0">
                <a:solidFill>
                  <a:srgbClr val="00B050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WBS</a:t>
            </a:r>
            <a:r>
              <a:rPr lang="zh-TW" altLang="en-US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的工作包</a:t>
            </a:r>
            <a:r>
              <a:rPr lang="zh-TW" altLang="en-US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產生為止</a:t>
            </a:r>
            <a:endParaRPr lang="en-US" altLang="zh-TW" sz="2400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指派特定</a:t>
            </a:r>
            <a:r>
              <a:rPr lang="zh-TW" altLang="en-US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4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成員加入專案</a:t>
            </a:r>
            <a:r>
              <a:rPr lang="zh-TW" altLang="en-US" sz="24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團隊</a:t>
            </a:r>
            <a:endParaRPr lang="en-US" altLang="zh-TW" sz="2400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在專案計畫發展過程</a:t>
            </a:r>
            <a:r>
              <a:rPr lang="zh-TW" altLang="en-US" sz="24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zh-TW" altLang="en-US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參與</a:t>
            </a:r>
            <a:r>
              <a:rPr lang="zh-TW" altLang="en-US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核准</a:t>
            </a:r>
            <a:r>
              <a:rPr lang="zh-TW" altLang="en-US" sz="24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最終專案管理計畫</a:t>
            </a:r>
            <a:endParaRPr lang="en-US" altLang="zh-TW" sz="2400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參與同意或不同意決策</a:t>
            </a:r>
            <a:endParaRPr lang="en-US" altLang="zh-TW" sz="2400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建議專案的矯正</a:t>
            </a:r>
            <a:r>
              <a:rPr lang="zh-TW" altLang="en-US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措施</a:t>
            </a:r>
            <a:endParaRPr lang="en-US" altLang="zh-TW" sz="2400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提昇</a:t>
            </a:r>
            <a:r>
              <a:rPr lang="zh-TW" altLang="en-US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員工的利用率</a:t>
            </a:r>
            <a:endParaRPr lang="en-US" altLang="zh-TW" sz="2400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協助專案</a:t>
            </a:r>
            <a:r>
              <a:rPr lang="zh-TW" altLang="en-US" sz="24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成員處理績效</a:t>
            </a:r>
            <a:r>
              <a:rPr lang="zh-TW" altLang="en-US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4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  <a:endParaRPr lang="en-US" altLang="zh-TW" sz="2400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避免</a:t>
            </a:r>
            <a:r>
              <a:rPr lang="zh-TW" altLang="en-US" sz="2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功能經理與專案經理的衝突，兩者需</a:t>
            </a:r>
            <a:r>
              <a:rPr lang="zh-TW" altLang="en-US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經常協調</a:t>
            </a:r>
            <a:endParaRPr lang="en-US" altLang="zh-TW" sz="2600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</a:t>
            </a:r>
            <a:r>
              <a:rPr lang="zh-TW" altLang="en-US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專案經理</a:t>
            </a:r>
            <a:r>
              <a:rPr lang="zh-TW" altLang="en-US" sz="24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知道</a:t>
            </a:r>
            <a:r>
              <a:rPr lang="zh-TW" altLang="en-US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</a:t>
            </a:r>
            <a:r>
              <a:rPr lang="zh-TW" altLang="en-US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專案</a:t>
            </a:r>
            <a:r>
              <a:rPr lang="zh-TW" altLang="en-US" sz="24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對其專案所造成</a:t>
            </a:r>
            <a:r>
              <a:rPr lang="zh-TW" altLang="en-US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4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衝擊</a:t>
            </a:r>
            <a:endParaRPr lang="zh-TW" altLang="en-US" sz="2400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61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專案經理的角色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專案經理的角色包含了</a:t>
            </a:r>
            <a:r>
              <a:rPr lang="en-US" altLang="zh-TW" dirty="0" smtClean="0"/>
              <a:t>:</a:t>
            </a:r>
          </a:p>
          <a:p>
            <a:pPr lvl="1"/>
            <a:r>
              <a:rPr lang="zh-TW" altLang="en-US" dirty="0"/>
              <a:t>整合</a:t>
            </a:r>
            <a:r>
              <a:rPr lang="zh-TW" altLang="en-US" dirty="0" smtClean="0"/>
              <a:t>者</a:t>
            </a:r>
            <a:endParaRPr lang="en-US" altLang="zh-TW" dirty="0" smtClean="0"/>
          </a:p>
          <a:p>
            <a:pPr lvl="1"/>
            <a:r>
              <a:rPr lang="zh-TW" altLang="en-US" dirty="0"/>
              <a:t>溝通</a:t>
            </a:r>
            <a:r>
              <a:rPr lang="zh-TW" altLang="en-US" dirty="0" smtClean="0"/>
              <a:t>者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決策者</a:t>
            </a:r>
            <a:endParaRPr lang="en-US" altLang="zh-TW" dirty="0" smtClean="0"/>
          </a:p>
          <a:p>
            <a:pPr lvl="1"/>
            <a:r>
              <a:rPr lang="zh-TW" altLang="en-US" dirty="0"/>
              <a:t>激勵</a:t>
            </a:r>
            <a:r>
              <a:rPr lang="zh-TW" altLang="en-US" dirty="0" smtClean="0"/>
              <a:t>者</a:t>
            </a:r>
            <a:endParaRPr lang="en-US" altLang="zh-TW" dirty="0" smtClean="0"/>
          </a:p>
          <a:p>
            <a:pPr lvl="1"/>
            <a:r>
              <a:rPr lang="zh-TW" altLang="en-US" dirty="0"/>
              <a:t>福音傳播</a:t>
            </a:r>
            <a:r>
              <a:rPr lang="zh-TW" altLang="en-US" dirty="0" smtClean="0"/>
              <a:t>者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企業家</a:t>
            </a:r>
            <a:endParaRPr lang="en-US" altLang="zh-TW" dirty="0" smtClean="0"/>
          </a:p>
          <a:p>
            <a:pPr lvl="1"/>
            <a:r>
              <a:rPr lang="zh-TW" altLang="en-US" dirty="0"/>
              <a:t>變革</a:t>
            </a:r>
            <a:r>
              <a:rPr lang="zh-TW" altLang="en-US" dirty="0" smtClean="0"/>
              <a:t>代理人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pPr marL="274320" lvl="1" indent="0">
              <a:buNone/>
            </a:pPr>
            <a:r>
              <a:rPr lang="zh-TW" altLang="en-US" dirty="0" smtClean="0"/>
              <a:t>專案經理的基本角色是整合每個人及每件事來完成時程、成本和績效目標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5366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201277B6-3D32-406D-BACB-678C9C24B959}" type="slidenum">
              <a:rPr kumimoji="0" lang="en-US" altLang="zh-TW" sz="1400" b="0" smtClean="0">
                <a:solidFill>
                  <a:srgbClr val="000066"/>
                </a:solidFill>
              </a:rPr>
              <a:pPr eaLnBrk="1" hangingPunct="1"/>
              <a:t>2</a:t>
            </a:fld>
            <a:endParaRPr kumimoji="0" lang="en-US" altLang="zh-TW" sz="1400" b="0" smtClean="0">
              <a:solidFill>
                <a:srgbClr val="000066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dirty="0" smtClean="0">
                <a:latin typeface="Arial" pitchFamily="34" charset="0"/>
              </a:rPr>
              <a:t>專案組織對專案的影響</a:t>
            </a:r>
            <a:endParaRPr lang="en-US" altLang="zh-TW" sz="4000" dirty="0" smtClean="0">
              <a:latin typeface="Arial" pitchFamily="34" charset="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7" y="1903412"/>
            <a:ext cx="7200801" cy="4189884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組織結構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文化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PMIS</a:t>
            </a:r>
          </a:p>
          <a:p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PMO</a:t>
            </a: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組織的專案管理成熟度</a:t>
            </a:r>
            <a:endPara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251520" y="1354137"/>
            <a:ext cx="88056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zh-TW" altLang="en-US" sz="3000" dirty="0" smtClean="0">
                <a:solidFill>
                  <a:srgbClr val="3333FF"/>
                </a:solidFill>
                <a:latin typeface="Arial" pitchFamily="34" charset="0"/>
                <a:ea typeface="標楷體" pitchFamily="65" charset="-120"/>
              </a:rPr>
              <a:t>企業環境因素</a:t>
            </a:r>
            <a:r>
              <a:rPr lang="en-US" altLang="zh-TW" sz="3000" dirty="0" smtClean="0">
                <a:solidFill>
                  <a:srgbClr val="3333FF"/>
                </a:solidFill>
                <a:latin typeface="Arial" pitchFamily="34" charset="0"/>
                <a:ea typeface="標楷體" pitchFamily="65" charset="-120"/>
              </a:rPr>
              <a:t>:</a:t>
            </a:r>
            <a:r>
              <a:rPr lang="zh-TW" altLang="en-US" sz="3000" dirty="0" smtClean="0">
                <a:solidFill>
                  <a:srgbClr val="3333FF"/>
                </a:solidFill>
                <a:latin typeface="Arial" pitchFamily="34" charset="0"/>
                <a:ea typeface="標楷體" pitchFamily="65" charset="-120"/>
              </a:rPr>
              <a:t> 會影響、限制、或指導專案之進行</a:t>
            </a:r>
            <a:endParaRPr lang="en-US" altLang="zh-TW" sz="3000" dirty="0">
              <a:solidFill>
                <a:srgbClr val="3333FF"/>
              </a:solidFill>
              <a:latin typeface="Arial" pitchFamily="34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2154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ea typeface="標楷體" pitchFamily="65" charset="-120"/>
              </a:rPr>
              <a:t>專案經理的角色</a:t>
            </a:r>
            <a:r>
              <a:rPr lang="zh-TW" altLang="en-US" sz="40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ea typeface="標楷體" pitchFamily="65" charset="-120"/>
              </a:rPr>
              <a:t>與</a:t>
            </a:r>
            <a:r>
              <a:rPr lang="zh-TW" altLang="en-US" sz="40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ea typeface="標楷體" pitchFamily="65" charset="-120"/>
              </a:rPr>
              <a:t>責任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25352"/>
            <a:ext cx="8496944" cy="5572000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專案經理</a:t>
            </a:r>
            <a:r>
              <a:rPr lang="zh-TW" altLang="en-US" sz="24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負責達成專案目標</a:t>
            </a:r>
            <a:endParaRPr lang="en-US" altLang="zh-TW" sz="2400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負專案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4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成敗之</a:t>
            </a:r>
            <a:r>
              <a:rPr lang="zh-TW" altLang="en-US" sz="24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責</a:t>
            </a:r>
            <a:endParaRPr lang="en-US" altLang="zh-TW" sz="2400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主導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24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指導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計畫的方向</a:t>
            </a:r>
            <a:endParaRPr lang="en-US" altLang="zh-TW" sz="24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在專案的生命週期</a:t>
            </a:r>
            <a:r>
              <a:rPr lang="zh-TW" altLang="en-US" sz="24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越早</a:t>
            </a:r>
            <a:r>
              <a:rPr lang="zh-TW" altLang="en-US" sz="24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指派出來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越好</a:t>
            </a:r>
            <a:endParaRPr lang="en-US" altLang="zh-TW" sz="24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應被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適當地</a:t>
            </a:r>
            <a:r>
              <a:rPr lang="zh-TW" altLang="en-US" sz="24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授權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，以利完成專案的管理工作</a:t>
            </a:r>
            <a:endParaRPr lang="en-US" altLang="zh-TW" sz="24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藉助</a:t>
            </a:r>
            <a:r>
              <a:rPr lang="zh-TW" altLang="en-US" sz="24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領導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指導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培訓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24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激勵團隊成員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，將團隊績效極大化</a:t>
            </a:r>
            <a:endParaRPr lang="en-US" altLang="zh-TW" sz="24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24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主動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sz="2400" dirty="0">
                <a:solidFill>
                  <a:srgbClr val="7030A0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(</a:t>
            </a:r>
            <a:r>
              <a:rPr lang="en-US" altLang="zh-TW" sz="2400" u="sng" dirty="0">
                <a:solidFill>
                  <a:srgbClr val="FF0000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Proactive</a:t>
            </a:r>
            <a:r>
              <a:rPr lang="en-US" altLang="zh-TW" sz="2400" dirty="0" smtClean="0">
                <a:solidFill>
                  <a:srgbClr val="7030A0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，而不是消極的</a:t>
            </a:r>
            <a:r>
              <a:rPr lang="en-US" altLang="zh-TW" sz="2400" dirty="0" smtClean="0">
                <a:solidFill>
                  <a:srgbClr val="7030A0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(Reactive)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，遇到問題才處理</a:t>
            </a:r>
            <a:endParaRPr lang="en-US" altLang="zh-TW" sz="24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是專案</a:t>
            </a:r>
            <a:r>
              <a:rPr lang="zh-TW" altLang="en-US" sz="24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唯一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在做</a:t>
            </a:r>
            <a:r>
              <a:rPr lang="zh-TW" altLang="en-US" sz="24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整合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的人，以達到專案目標</a:t>
            </a:r>
            <a:endParaRPr lang="en-US" altLang="zh-TW" sz="24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有權利</a:t>
            </a:r>
            <a:r>
              <a:rPr lang="zh-TW" altLang="en-US" sz="24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拒絕專案</a:t>
            </a:r>
            <a:r>
              <a:rPr lang="zh-TW" altLang="en-US" sz="24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額外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的事項</a:t>
            </a:r>
            <a:endParaRPr lang="en-US" altLang="zh-TW" sz="24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時時</a:t>
            </a:r>
            <a:r>
              <a:rPr lang="zh-TW" altLang="en-US" sz="24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控制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專案進度並提出</a:t>
            </a:r>
            <a:r>
              <a:rPr lang="zh-TW" altLang="en-US" sz="24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矯正</a:t>
            </a:r>
            <a:r>
              <a:rPr lang="zh-TW" altLang="en-US" sz="24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措施</a:t>
            </a:r>
            <a:endParaRPr lang="en-US" altLang="zh-TW" sz="2400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建立專案的</a:t>
            </a:r>
            <a:r>
              <a:rPr lang="zh-TW" altLang="en-US" sz="24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整合變更控制系統</a:t>
            </a:r>
          </a:p>
        </p:txBody>
      </p:sp>
    </p:spTree>
    <p:extLst>
      <p:ext uri="{BB962C8B-B14F-4D97-AF65-F5344CB8AC3E}">
        <p14:creationId xmlns:p14="http://schemas.microsoft.com/office/powerpoint/2010/main" val="2228086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編號版面配置區 4"/>
          <p:cNvSpPr txBox="1">
            <a:spLocks noGrp="1"/>
          </p:cNvSpPr>
          <p:nvPr/>
        </p:nvSpPr>
        <p:spPr bwMode="auto">
          <a:xfrm>
            <a:off x="6816725" y="6237288"/>
            <a:ext cx="219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r" eaLnBrk="1" hangingPunct="1"/>
            <a:fld id="{81AA118C-A9A3-4A4F-A3FB-9B1C645AE09A}" type="slidenum">
              <a:rPr kumimoji="0" lang="en-US" altLang="zh-TW" sz="1400" b="0">
                <a:solidFill>
                  <a:srgbClr val="000066"/>
                </a:solidFill>
                <a:latin typeface="Arial" charset="0"/>
                <a:ea typeface="標楷體" pitchFamily="65" charset="-120"/>
              </a:rPr>
              <a:pPr algn="r" eaLnBrk="1" hangingPunct="1"/>
              <a:t>21</a:t>
            </a:fld>
            <a:endParaRPr kumimoji="0" lang="en-US" altLang="zh-TW" sz="1400" b="0">
              <a:solidFill>
                <a:srgbClr val="000066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0018" y="210333"/>
            <a:ext cx="8426450" cy="89693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Arial" charset="0"/>
              </a:rPr>
              <a:t>專案</a:t>
            </a:r>
            <a:r>
              <a:rPr lang="zh-TW" altLang="en-US" dirty="0">
                <a:latin typeface="Arial" charset="0"/>
              </a:rPr>
              <a:t>經理的工作涵蓋範圍 </a:t>
            </a:r>
            <a:r>
              <a:rPr lang="zh-TW" altLang="en-US" dirty="0" smtClean="0"/>
              <a:t> </a:t>
            </a:r>
            <a:endParaRPr lang="en-US" altLang="zh-TW" dirty="0" smtClean="0"/>
          </a:p>
        </p:txBody>
      </p:sp>
      <p:sp>
        <p:nvSpPr>
          <p:cNvPr id="6148" name="Text Box 15"/>
          <p:cNvSpPr txBox="1">
            <a:spLocks noChangeArrowheads="1"/>
          </p:cNvSpPr>
          <p:nvPr/>
        </p:nvSpPr>
        <p:spPr bwMode="auto">
          <a:xfrm>
            <a:off x="379413" y="1141353"/>
            <a:ext cx="8258175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838200" indent="-3810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Arial" charset="0"/>
                <a:ea typeface="標楷體" pitchFamily="65" charset="-120"/>
              </a:rPr>
              <a:t>建立專案目標、規劃專案活動、任務及最終結果，包含分解、編程、編列預算、協調任務及分配資源</a:t>
            </a:r>
            <a:endParaRPr lang="en-US" altLang="zh-TW" dirty="0" smtClean="0">
              <a:latin typeface="Arial" charset="0"/>
              <a:ea typeface="標楷體" pitchFamily="65" charset="-12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TW" altLang="en-US" dirty="0">
                <a:latin typeface="Arial" charset="0"/>
                <a:ea typeface="標楷體" pitchFamily="65" charset="-120"/>
              </a:rPr>
              <a:t>選擇專案成員及組織專案</a:t>
            </a:r>
            <a:r>
              <a:rPr lang="zh-TW" altLang="en-US" dirty="0" smtClean="0">
                <a:latin typeface="Arial" charset="0"/>
                <a:ea typeface="標楷體" pitchFamily="65" charset="-120"/>
              </a:rPr>
              <a:t>團隊</a:t>
            </a:r>
            <a:endParaRPr lang="en-US" altLang="zh-TW" dirty="0" smtClean="0">
              <a:latin typeface="Arial" charset="0"/>
              <a:ea typeface="標楷體" pitchFamily="65" charset="-12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TW" altLang="en-US" dirty="0">
                <a:latin typeface="Arial" charset="0"/>
                <a:ea typeface="標楷體" pitchFamily="65" charset="-120"/>
              </a:rPr>
              <a:t>建立利害關係人的溝通</a:t>
            </a:r>
            <a:r>
              <a:rPr lang="zh-TW" altLang="en-US" dirty="0" smtClean="0">
                <a:latin typeface="Arial" charset="0"/>
                <a:ea typeface="標楷體" pitchFamily="65" charset="-120"/>
              </a:rPr>
              <a:t>介面</a:t>
            </a:r>
            <a:endParaRPr lang="en-US" altLang="zh-TW" dirty="0" smtClean="0">
              <a:latin typeface="Arial" charset="0"/>
              <a:ea typeface="標楷體" pitchFamily="65" charset="-12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TW" altLang="en-US" dirty="0">
                <a:latin typeface="Arial" charset="0"/>
                <a:ea typeface="標楷體" pitchFamily="65" charset="-120"/>
              </a:rPr>
              <a:t>整合功能經理、合約商、顧問、使用者及上層管理者間之</a:t>
            </a:r>
            <a:r>
              <a:rPr lang="zh-TW" altLang="en-US" dirty="0" smtClean="0">
                <a:latin typeface="Arial" charset="0"/>
                <a:ea typeface="標楷體" pitchFamily="65" charset="-120"/>
              </a:rPr>
              <a:t>意見</a:t>
            </a:r>
            <a:endParaRPr lang="en-US" altLang="zh-TW" dirty="0" smtClean="0">
              <a:latin typeface="Arial" charset="0"/>
              <a:ea typeface="標楷體" pitchFamily="65" charset="-12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TW" altLang="en-US" dirty="0">
                <a:latin typeface="Arial" charset="0"/>
                <a:ea typeface="標楷體" pitchFamily="65" charset="-120"/>
              </a:rPr>
              <a:t>建立專案團隊間之工作</a:t>
            </a:r>
            <a:r>
              <a:rPr lang="zh-TW" altLang="en-US" dirty="0" smtClean="0">
                <a:latin typeface="Arial" charset="0"/>
                <a:ea typeface="標楷體" pitchFamily="65" charset="-120"/>
              </a:rPr>
              <a:t>紀律</a:t>
            </a:r>
            <a:endParaRPr lang="en-US" altLang="zh-TW" dirty="0" smtClean="0">
              <a:latin typeface="Arial" charset="0"/>
              <a:ea typeface="標楷體" pitchFamily="65" charset="-12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Arial" charset="0"/>
                <a:ea typeface="標楷體" pitchFamily="65" charset="-120"/>
              </a:rPr>
              <a:t>有效安排、派遣及管理專案團隊成員之任務</a:t>
            </a:r>
            <a:endParaRPr lang="en-US" altLang="zh-TW" dirty="0" smtClean="0">
              <a:latin typeface="Arial" charset="0"/>
              <a:ea typeface="標楷體" pitchFamily="65" charset="-12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TW" altLang="en-US" dirty="0">
                <a:latin typeface="Arial" charset="0"/>
                <a:ea typeface="標楷體" pitchFamily="65" charset="-120"/>
              </a:rPr>
              <a:t>監督及控制專案執行</a:t>
            </a:r>
            <a:r>
              <a:rPr lang="zh-TW" altLang="en-US" dirty="0" smtClean="0">
                <a:latin typeface="Arial" charset="0"/>
                <a:ea typeface="標楷體" pitchFamily="65" charset="-120"/>
              </a:rPr>
              <a:t>現況</a:t>
            </a:r>
            <a:endParaRPr lang="en-US" altLang="zh-TW" dirty="0" smtClean="0">
              <a:latin typeface="Arial" charset="0"/>
              <a:ea typeface="標楷體" pitchFamily="65" charset="-12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TW" altLang="en-US" dirty="0">
                <a:latin typeface="Arial" charset="0"/>
                <a:ea typeface="標楷體" pitchFamily="65" charset="-120"/>
              </a:rPr>
              <a:t>辨別技術及組織功能上的</a:t>
            </a:r>
            <a:r>
              <a:rPr lang="zh-TW" altLang="en-US" dirty="0" smtClean="0">
                <a:latin typeface="Arial" charset="0"/>
                <a:ea typeface="標楷體" pitchFamily="65" charset="-120"/>
              </a:rPr>
              <a:t>問題</a:t>
            </a:r>
            <a:endParaRPr lang="en-US" altLang="zh-TW" dirty="0" smtClean="0">
              <a:latin typeface="Arial" charset="0"/>
              <a:ea typeface="標楷體" pitchFamily="65" charset="-12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TW" altLang="en-US" dirty="0">
                <a:latin typeface="Arial" charset="0"/>
                <a:ea typeface="標楷體" pitchFamily="65" charset="-120"/>
              </a:rPr>
              <a:t>直接解決問題或提出問題解決的</a:t>
            </a:r>
            <a:r>
              <a:rPr lang="zh-TW" altLang="en-US" dirty="0" smtClean="0">
                <a:latin typeface="Arial" charset="0"/>
                <a:ea typeface="標楷體" pitchFamily="65" charset="-120"/>
              </a:rPr>
              <a:t>方法</a:t>
            </a:r>
            <a:endParaRPr lang="en-US" altLang="zh-TW" dirty="0" smtClean="0">
              <a:latin typeface="Arial" charset="0"/>
              <a:ea typeface="標楷體" pitchFamily="65" charset="-12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TW" altLang="en-US" dirty="0">
                <a:latin typeface="Arial" charset="0"/>
                <a:ea typeface="標楷體" pitchFamily="65" charset="-120"/>
              </a:rPr>
              <a:t>處理危機及解決</a:t>
            </a:r>
            <a:r>
              <a:rPr lang="zh-TW" altLang="en-US" dirty="0" smtClean="0">
                <a:latin typeface="Arial" charset="0"/>
                <a:ea typeface="標楷體" pitchFamily="65" charset="-120"/>
              </a:rPr>
              <a:t>衝突</a:t>
            </a:r>
            <a:endParaRPr lang="en-US" altLang="zh-TW" dirty="0" smtClean="0">
              <a:latin typeface="Arial" charset="0"/>
              <a:ea typeface="標楷體" pitchFamily="65" charset="-12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TW" altLang="en-US" dirty="0">
                <a:latin typeface="Arial" charset="0"/>
                <a:ea typeface="標楷體" pitchFamily="65" charset="-120"/>
              </a:rPr>
              <a:t>當目標無法達成時，提出必要的改變，並堅持任務最後的完成</a:t>
            </a:r>
            <a:endParaRPr lang="en-US" altLang="zh-TW" dirty="0">
              <a:latin typeface="Arial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142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ea typeface="標楷體" pitchFamily="65" charset="-120"/>
              </a:rPr>
              <a:t>專案</a:t>
            </a:r>
            <a:r>
              <a:rPr lang="zh-TW" altLang="en-US" sz="40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ea typeface="標楷體" pitchFamily="65" charset="-120"/>
              </a:rPr>
              <a:t>團隊</a:t>
            </a:r>
            <a:r>
              <a:rPr lang="zh-TW" altLang="en-US" sz="40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ea typeface="標楷體" pitchFamily="65" charset="-120"/>
              </a:rPr>
              <a:t>的</a:t>
            </a:r>
            <a:r>
              <a:rPr lang="zh-TW" altLang="en-US" sz="40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ea typeface="標楷體" pitchFamily="65" charset="-120"/>
              </a:rPr>
              <a:t>角色與責任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688632"/>
          </a:xfrm>
        </p:spPr>
        <p:txBody>
          <a:bodyPr>
            <a:noAutofit/>
          </a:bodyPr>
          <a:lstStyle/>
          <a:p>
            <a:r>
              <a:rPr lang="zh-TW" altLang="en-US" sz="2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與專案經理共同建立</a:t>
            </a:r>
            <a:r>
              <a:rPr lang="en-US" altLang="zh-TW" sz="2600" u="sng" dirty="0" smtClean="0">
                <a:solidFill>
                  <a:srgbClr val="FF0000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WBS</a:t>
            </a:r>
          </a:p>
          <a:p>
            <a:r>
              <a:rPr lang="zh-TW" altLang="en-US" sz="26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提供</a:t>
            </a:r>
            <a:r>
              <a:rPr lang="zh-TW" altLang="en-US" sz="2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專案</a:t>
            </a:r>
            <a:r>
              <a:rPr lang="zh-TW" altLang="en-US" sz="26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時程</a:t>
            </a:r>
            <a:r>
              <a:rPr lang="zh-TW" altLang="en-US" sz="2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預估</a:t>
            </a:r>
            <a:endParaRPr lang="en-US" altLang="zh-TW" sz="2600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6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執行專案管理計畫</a:t>
            </a:r>
            <a:r>
              <a:rPr lang="zh-TW" altLang="en-US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</a:t>
            </a:r>
            <a:r>
              <a:rPr lang="zh-TW" altLang="en-US" sz="2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所定義的工作</a:t>
            </a:r>
            <a:endParaRPr lang="en-US" altLang="zh-TW" sz="26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6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確保</a:t>
            </a:r>
            <a:r>
              <a:rPr lang="zh-TW" altLang="en-US" sz="2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其負責的</a:t>
            </a:r>
            <a:r>
              <a:rPr lang="zh-TW" altLang="en-US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專案交付標的</a:t>
            </a:r>
            <a:r>
              <a:rPr lang="zh-TW" altLang="en-US" sz="2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品質</a:t>
            </a:r>
            <a:endParaRPr lang="en-US" altLang="zh-TW" sz="2600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6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解決</a:t>
            </a:r>
            <a:r>
              <a:rPr lang="zh-TW" altLang="en-US" sz="2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自己本身在</a:t>
            </a:r>
            <a:r>
              <a:rPr lang="zh-TW" altLang="en-US" sz="2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專案</a:t>
            </a:r>
            <a:r>
              <a:rPr lang="zh-TW" altLang="en-US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</a:t>
            </a:r>
            <a:r>
              <a:rPr lang="zh-TW" altLang="en-US" sz="26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遇到</a:t>
            </a:r>
            <a:r>
              <a:rPr lang="zh-TW" altLang="en-US" sz="2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6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資源</a:t>
            </a:r>
            <a:r>
              <a:rPr lang="zh-TW" altLang="en-US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衝突</a:t>
            </a:r>
            <a:endParaRPr lang="en-US" altLang="zh-TW" sz="2600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確認及</a:t>
            </a:r>
            <a:r>
              <a:rPr lang="zh-TW" altLang="en-US" sz="26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管理利害關係</a:t>
            </a:r>
            <a:r>
              <a:rPr lang="zh-TW" altLang="en-US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zh-TW" altLang="en-US" sz="2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的期望與需求</a:t>
            </a:r>
            <a:endParaRPr lang="en-US" altLang="zh-TW" sz="26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確認及</a:t>
            </a:r>
            <a:r>
              <a:rPr lang="zh-TW" altLang="en-US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分析</a:t>
            </a:r>
            <a:r>
              <a:rPr lang="zh-TW" altLang="en-US" sz="2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專案的</a:t>
            </a:r>
            <a:r>
              <a:rPr lang="zh-TW" altLang="en-US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限制</a:t>
            </a:r>
            <a:r>
              <a:rPr lang="zh-TW" altLang="en-US" sz="2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假設</a:t>
            </a:r>
            <a:endParaRPr lang="en-US" altLang="zh-TW" sz="2600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6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參與</a:t>
            </a:r>
            <a:r>
              <a:rPr lang="zh-TW" altLang="en-US" sz="2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專案</a:t>
            </a:r>
            <a:r>
              <a:rPr lang="zh-TW" altLang="en-US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團隊</a:t>
            </a:r>
            <a:r>
              <a:rPr lang="zh-TW" altLang="en-US" sz="2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會議</a:t>
            </a:r>
            <a:endParaRPr lang="en-US" altLang="zh-TW" sz="2600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6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執行風險分析</a:t>
            </a:r>
            <a:r>
              <a:rPr lang="zh-TW" altLang="en-US" sz="2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負責</a:t>
            </a:r>
            <a:r>
              <a:rPr lang="zh-TW" altLang="en-US" sz="2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風險應對活動</a:t>
            </a:r>
            <a:endParaRPr lang="en-US" altLang="zh-TW" sz="2600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確認活動間的</a:t>
            </a:r>
            <a:r>
              <a:rPr lang="zh-TW" altLang="en-US" sz="26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相依</a:t>
            </a:r>
            <a:r>
              <a:rPr lang="zh-TW" altLang="en-US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關係</a:t>
            </a:r>
            <a:endParaRPr lang="en-US" altLang="zh-TW" sz="2600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確認時間與成本</a:t>
            </a:r>
            <a:r>
              <a:rPr lang="zh-TW" altLang="en-US" sz="2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風險準備</a:t>
            </a:r>
            <a:r>
              <a:rPr lang="en-US" altLang="zh-TW" sz="2600" dirty="0" smtClean="0">
                <a:solidFill>
                  <a:srgbClr val="7030A0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(Reserve)</a:t>
            </a:r>
          </a:p>
          <a:p>
            <a:r>
              <a:rPr lang="zh-TW" altLang="en-US" sz="26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產生</a:t>
            </a:r>
            <a:r>
              <a:rPr lang="zh-TW" altLang="en-US" sz="2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</a:t>
            </a:r>
            <a:r>
              <a:rPr lang="zh-TW" altLang="en-US" sz="26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負責</a:t>
            </a:r>
            <a:r>
              <a:rPr lang="zh-TW" altLang="en-US" sz="2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6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專案績效報告</a:t>
            </a:r>
            <a:r>
              <a:rPr lang="zh-TW" altLang="en-US" sz="2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及提供矯正措施</a:t>
            </a:r>
            <a:endParaRPr lang="zh-TW" altLang="en-US" sz="2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2322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專案團隊中的角色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39"/>
            <a:ext cx="7704856" cy="403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658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專案技術師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zh-TW" altLang="en-US" sz="2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負責包含系統分析及工程、設計、介面控制、系統整合及測試</a:t>
            </a:r>
            <a:endParaRPr lang="en-US" altLang="zh-TW" sz="2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31520" lvl="1" indent="-457200"/>
            <a:r>
              <a:rPr lang="zh-TW" altLang="en-US" sz="2400" dirty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監督產品或系統設計與</a:t>
            </a:r>
            <a:r>
              <a:rPr lang="zh-TW" altLang="en-US" sz="2400" dirty="0" smtClean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發展</a:t>
            </a:r>
            <a:endParaRPr lang="en-US" altLang="zh-TW" sz="2400" dirty="0" smtClean="0">
              <a:solidFill>
                <a:srgbClr val="007635"/>
              </a:solidFill>
              <a:latin typeface="標楷體" pitchFamily="65" charset="-120"/>
              <a:ea typeface="標楷體" pitchFamily="65" charset="-120"/>
            </a:endParaRPr>
          </a:p>
          <a:p>
            <a:pPr marL="731520" lvl="1" indent="-457200"/>
            <a:r>
              <a:rPr lang="zh-TW" altLang="en-US" sz="2400" dirty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經由工程設計以滿足系統所需之</a:t>
            </a:r>
            <a:r>
              <a:rPr lang="zh-TW" altLang="en-US" sz="2400" dirty="0" smtClean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性能</a:t>
            </a:r>
            <a:endParaRPr lang="en-US" altLang="zh-TW" sz="2400" dirty="0" smtClean="0">
              <a:solidFill>
                <a:srgbClr val="007635"/>
              </a:solidFill>
              <a:latin typeface="標楷體" pitchFamily="65" charset="-120"/>
              <a:ea typeface="標楷體" pitchFamily="65" charset="-120"/>
            </a:endParaRPr>
          </a:p>
          <a:p>
            <a:pPr marL="731520" lvl="1" indent="-457200"/>
            <a:r>
              <a:rPr lang="zh-TW" altLang="en-US" sz="2400" dirty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監督功能部門及承包商的溝通、協調及</a:t>
            </a:r>
            <a:r>
              <a:rPr lang="zh-TW" altLang="en-US" sz="2400" dirty="0" smtClean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方向</a:t>
            </a:r>
            <a:endParaRPr lang="en-US" altLang="zh-TW" sz="2400" dirty="0" smtClean="0">
              <a:solidFill>
                <a:srgbClr val="007635"/>
              </a:solidFill>
              <a:latin typeface="標楷體" pitchFamily="65" charset="-120"/>
              <a:ea typeface="標楷體" pitchFamily="65" charset="-120"/>
            </a:endParaRPr>
          </a:p>
          <a:p>
            <a:pPr marL="731520" lvl="1" indent="-457200"/>
            <a:r>
              <a:rPr lang="zh-TW" altLang="en-US" sz="2400" dirty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在設計及測試子系統上，計畫、監控、評估及完成文件</a:t>
            </a:r>
            <a:r>
              <a:rPr lang="zh-TW" altLang="en-US" sz="2400" dirty="0" smtClean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發展</a:t>
            </a:r>
            <a:endParaRPr lang="en-US" altLang="zh-TW" sz="2400" dirty="0" smtClean="0">
              <a:solidFill>
                <a:srgbClr val="007635"/>
              </a:solidFill>
              <a:latin typeface="標楷體" pitchFamily="65" charset="-120"/>
              <a:ea typeface="標楷體" pitchFamily="65" charset="-120"/>
            </a:endParaRPr>
          </a:p>
          <a:p>
            <a:pPr marL="731520" lvl="1" indent="-457200"/>
            <a:r>
              <a:rPr lang="zh-TW" altLang="en-US" sz="2400" dirty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計畫、監控、評估系統</a:t>
            </a:r>
            <a:r>
              <a:rPr lang="zh-TW" altLang="en-US" sz="2400" dirty="0" smtClean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之整合測試</a:t>
            </a:r>
            <a:endParaRPr lang="zh-TW" altLang="en-US" sz="2400" dirty="0">
              <a:solidFill>
                <a:srgbClr val="007635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729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合約管理師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/>
            <a:r>
              <a:rPr lang="zh-TW" altLang="en-US" sz="2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負責准予轉包委外等專案法律方面的工作</a:t>
            </a:r>
            <a:endParaRPr lang="en-US" altLang="zh-TW" sz="2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31520" lvl="1" indent="-457200"/>
            <a:r>
              <a:rPr lang="zh-TW" altLang="en-US" sz="2000" dirty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包括提案的準備、規定及協商合約、整合合約的需求到專案計畫</a:t>
            </a:r>
            <a:r>
              <a:rPr lang="zh-TW" altLang="en-US" sz="2000" dirty="0" smtClean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上、保證專案履行合約的義務等。</a:t>
            </a:r>
            <a:endParaRPr lang="zh-TW" altLang="en-US" sz="2000" dirty="0">
              <a:solidFill>
                <a:srgbClr val="007635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451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專案規畫及控制者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zh-TW" altLang="en-US" sz="2400" dirty="0" smtClean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協助專案經理的規劃、監控、報告及評估</a:t>
            </a:r>
            <a:endParaRPr lang="en-US" altLang="zh-TW" sz="2400" dirty="0" smtClean="0">
              <a:solidFill>
                <a:srgbClr val="007635"/>
              </a:solidFill>
              <a:latin typeface="標楷體" pitchFamily="65" charset="-120"/>
              <a:ea typeface="標楷體" pitchFamily="65" charset="-120"/>
            </a:endParaRPr>
          </a:p>
          <a:p>
            <a:pPr marL="731520" lvl="1" indent="-457200"/>
            <a:r>
              <a:rPr lang="zh-TW" altLang="en-US" sz="2000" dirty="0" smtClean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與功能經理一起工作</a:t>
            </a:r>
            <a:r>
              <a:rPr lang="zh-TW" altLang="en-US" sz="2000" dirty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、以界定任務及工作分解結構的相互關係，如確認任務控制的個別</a:t>
            </a:r>
            <a:r>
              <a:rPr lang="zh-TW" altLang="en-US" sz="2000" dirty="0" smtClean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責任</a:t>
            </a:r>
            <a:endParaRPr lang="en-US" altLang="zh-TW" sz="2000" dirty="0" smtClean="0">
              <a:solidFill>
                <a:srgbClr val="007635"/>
              </a:solidFill>
              <a:latin typeface="標楷體" pitchFamily="65" charset="-120"/>
              <a:ea typeface="標楷體" pitchFamily="65" charset="-120"/>
            </a:endParaRPr>
          </a:p>
          <a:p>
            <a:pPr marL="731520" lvl="1" indent="-457200"/>
            <a:r>
              <a:rPr lang="zh-TW" altLang="en-US" dirty="0" smtClean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負責工作包文件及成本的</a:t>
            </a:r>
            <a:r>
              <a:rPr lang="zh-TW" altLang="en-US" dirty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彙</a:t>
            </a:r>
            <a:r>
              <a:rPr lang="zh-TW" altLang="en-US" dirty="0" smtClean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整、發給批准工作授權文件、監控</a:t>
            </a:r>
            <a:r>
              <a:rPr lang="zh-TW" altLang="en-US" dirty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工作進度、評估排程與成本進度、修訂完成專案所估計的時間及</a:t>
            </a:r>
            <a:r>
              <a:rPr lang="zh-TW" altLang="en-US" dirty="0" smtClean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成本。</a:t>
            </a:r>
            <a:endParaRPr lang="zh-TW" altLang="en-US" sz="2000" dirty="0">
              <a:solidFill>
                <a:srgbClr val="007635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882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專案會計師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zh-TW" altLang="en-US" sz="2400" dirty="0" smtClean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提供專案經理財務及會計上的協助</a:t>
            </a:r>
            <a:endParaRPr lang="en-US" altLang="zh-TW" sz="2400" dirty="0" smtClean="0">
              <a:solidFill>
                <a:srgbClr val="007635"/>
              </a:solidFill>
              <a:latin typeface="標楷體" pitchFamily="65" charset="-120"/>
              <a:ea typeface="標楷體" pitchFamily="65" charset="-120"/>
            </a:endParaRPr>
          </a:p>
          <a:p>
            <a:pPr marL="731520" lvl="1" indent="-457200"/>
            <a:r>
              <a:rPr lang="zh-TW" altLang="en-US" sz="2000" dirty="0" smtClean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建立</a:t>
            </a:r>
            <a:r>
              <a:rPr lang="zh-TW" altLang="en-US" sz="2000" dirty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專案</a:t>
            </a:r>
            <a:r>
              <a:rPr lang="zh-TW" altLang="en-US" sz="2000" dirty="0" smtClean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管理資訊系統的會計管理程序、協助</a:t>
            </a:r>
            <a:r>
              <a:rPr lang="zh-TW" altLang="en-US" sz="2000" dirty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執行專案的成本控制、建立成本帳戶、預算估計、調查研究財務問題</a:t>
            </a:r>
          </a:p>
        </p:txBody>
      </p:sp>
    </p:spTree>
    <p:extLst>
      <p:ext uri="{BB962C8B-B14F-4D97-AF65-F5344CB8AC3E}">
        <p14:creationId xmlns:p14="http://schemas.microsoft.com/office/powerpoint/2010/main" val="374466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聯絡者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zh-TW" altLang="en-US" sz="2400" dirty="0" smtClean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參與技術討論即不斷檢閱、協助執行變更契約</a:t>
            </a:r>
            <a:endParaRPr lang="en-US" altLang="zh-TW" sz="2400" dirty="0" smtClean="0">
              <a:solidFill>
                <a:srgbClr val="007635"/>
              </a:solidFill>
              <a:latin typeface="標楷體" pitchFamily="65" charset="-120"/>
              <a:ea typeface="標楷體" pitchFamily="65" charset="-120"/>
            </a:endParaRPr>
          </a:p>
          <a:p>
            <a:pPr marL="731520" lvl="1" indent="-457200"/>
            <a:r>
              <a:rPr lang="zh-TW" altLang="en-US" sz="2000" dirty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在協助維持承包商與消費者的友好關係扮演重要的角色</a:t>
            </a:r>
          </a:p>
        </p:txBody>
      </p:sp>
    </p:spTree>
    <p:extLst>
      <p:ext uri="{BB962C8B-B14F-4D97-AF65-F5344CB8AC3E}">
        <p14:creationId xmlns:p14="http://schemas.microsoft.com/office/powerpoint/2010/main" val="277715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生產協調者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zh-TW" altLang="en-US" sz="2400" dirty="0" smtClean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規劃、監控及協調專案的生產面作業</a:t>
            </a:r>
            <a:endParaRPr lang="en-US" altLang="zh-TW" sz="2400" dirty="0" smtClean="0">
              <a:solidFill>
                <a:srgbClr val="007635"/>
              </a:solidFill>
              <a:latin typeface="標楷體" pitchFamily="65" charset="-120"/>
              <a:ea typeface="標楷體" pitchFamily="65" charset="-120"/>
            </a:endParaRPr>
          </a:p>
          <a:p>
            <a:pPr marL="731520" lvl="1" indent="-457200"/>
            <a:r>
              <a:rPr lang="zh-TW" altLang="en-US" sz="2000" dirty="0" smtClean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負責包含檢閱工程文件已開工生產、開發設備</a:t>
            </a:r>
            <a:r>
              <a:rPr lang="zh-TW" altLang="en-US" sz="2000" dirty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零</a:t>
            </a:r>
            <a:r>
              <a:rPr lang="zh-TW" altLang="en-US" sz="2000" dirty="0" smtClean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組件的需求、</a:t>
            </a:r>
            <a:r>
              <a:rPr lang="zh-TW" altLang="en-US" sz="2000" dirty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採購監控、組裝零件及材料、最終產品加工、發展相關生產活動的排</a:t>
            </a:r>
            <a:r>
              <a:rPr lang="zh-TW" altLang="en-US" sz="2000" dirty="0" smtClean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程、擔任專案經理與生產部門的聯繫角色</a:t>
            </a:r>
            <a:endParaRPr lang="zh-TW" altLang="en-US" sz="2000" dirty="0">
              <a:solidFill>
                <a:srgbClr val="007635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871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組織結構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168153"/>
            <a:ext cx="8229600" cy="3484983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sz="28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組織結構</a:t>
            </a:r>
            <a:r>
              <a:rPr lang="zh-TW" altLang="en-US" sz="28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文化</a:t>
            </a:r>
            <a:r>
              <a:rPr lang="zh-TW" altLang="en-US" sz="28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專案管理資訊系統</a:t>
            </a:r>
            <a:r>
              <a:rPr lang="zh-TW" altLang="en-US" sz="28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專案管理辦公室</a:t>
            </a:r>
            <a:r>
              <a:rPr lang="zh-TW" altLang="en-US" sz="28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組織的專案管理成熟</a:t>
            </a:r>
            <a:r>
              <a:rPr lang="zh-TW" altLang="en-US" sz="28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度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，都會對專案產生重要的</a:t>
            </a:r>
            <a:r>
              <a:rPr lang="zh-TW" altLang="en-US" sz="28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影響</a:t>
            </a:r>
            <a:endParaRPr lang="en-US" altLang="zh-TW" sz="2800" u="sng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組織皆假定所有問題或任務皆可</a:t>
            </a:r>
            <a:r>
              <a:rPr lang="zh-TW" altLang="en-US" sz="28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根據其分工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明確地切割工作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順利</a:t>
            </a:r>
            <a:r>
              <a:rPr lang="zh-TW" altLang="en-US" sz="28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完成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，因此，組織中的各部門傾向於獨立運作以達成各自的目標。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專案環境充滿變化，它具有高度複雜性及不確定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性。由於專案通常</a:t>
            </a:r>
            <a:r>
              <a:rPr lang="zh-TW" altLang="en-US" sz="28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含括多樣的專業性工作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28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交付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，且專案</a:t>
            </a:r>
            <a:r>
              <a:rPr lang="zh-TW" altLang="en-US" sz="28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成敗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通常與</a:t>
            </a:r>
            <a:r>
              <a:rPr lang="zh-TW" altLang="en-US" sz="28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專業或技術整合息息相關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，因此具高度複雜性。處理高複雜性工作</a:t>
            </a:r>
            <a:r>
              <a:rPr lang="zh-TW" altLang="en-US" sz="28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須有更有彈性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28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高度整合能力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8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組織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8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39752" y="5445224"/>
            <a:ext cx="5328592" cy="576064"/>
          </a:xfrm>
          <a:prstGeom prst="rect">
            <a:avLst/>
          </a:prstGeom>
          <a:gradFill flip="none" rotWithShape="1">
            <a:gsLst>
              <a:gs pos="50000">
                <a:srgbClr val="1DF33B"/>
              </a:gs>
              <a:gs pos="62000">
                <a:srgbClr val="12FA3E"/>
              </a:gs>
              <a:gs pos="91000">
                <a:srgbClr val="007635"/>
              </a:gs>
              <a:gs pos="13000">
                <a:srgbClr val="FF3300"/>
              </a:gs>
              <a:gs pos="81000">
                <a:srgbClr val="00B050"/>
              </a:gs>
              <a:gs pos="73000">
                <a:srgbClr val="5EDB31"/>
              </a:gs>
              <a:gs pos="37000">
                <a:srgbClr val="FFFF00"/>
              </a:gs>
              <a:gs pos="21000">
                <a:schemeClr val="accent6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接點 5"/>
          <p:cNvCxnSpPr/>
          <p:nvPr/>
        </p:nvCxnSpPr>
        <p:spPr>
          <a:xfrm>
            <a:off x="4139952" y="5445224"/>
            <a:ext cx="0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6012160" y="5445224"/>
            <a:ext cx="0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2555776" y="5301208"/>
            <a:ext cx="4824536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2591780" y="6160564"/>
            <a:ext cx="4824536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1477397" y="472514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組織</a:t>
            </a:r>
            <a:endParaRPr lang="zh-TW" altLang="en-US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92567" y="616372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專案經理權限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2360947" y="485665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功能式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2591780" y="621910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小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6750095" y="485665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專案式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4672607" y="485665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矩陣式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3585230" y="623049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弱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788024" y="623049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平衡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6274124" y="623049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強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7136805" y="623049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大</a:t>
            </a:r>
          </a:p>
        </p:txBody>
      </p:sp>
      <p:cxnSp>
        <p:nvCxnSpPr>
          <p:cNvPr id="24" name="直線單箭頭接點 23"/>
          <p:cNvCxnSpPr/>
          <p:nvPr/>
        </p:nvCxnSpPr>
        <p:spPr>
          <a:xfrm flipV="1">
            <a:off x="6726723" y="6403773"/>
            <a:ext cx="288032" cy="113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flipH="1">
            <a:off x="3131840" y="6409465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4427984" y="6403773"/>
            <a:ext cx="36004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5443776" y="6415158"/>
            <a:ext cx="36004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42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現場管理者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zh-TW" altLang="en-US" sz="2400" dirty="0" smtClean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監督安裝、測試、維持及送交最終產品給客戶</a:t>
            </a:r>
            <a:endParaRPr lang="en-US" altLang="zh-TW" sz="2400" dirty="0" smtClean="0">
              <a:solidFill>
                <a:srgbClr val="007635"/>
              </a:solidFill>
              <a:latin typeface="標楷體" pitchFamily="65" charset="-120"/>
              <a:ea typeface="標楷體" pitchFamily="65" charset="-120"/>
            </a:endParaRPr>
          </a:p>
          <a:p>
            <a:pPr marL="731520" lvl="1" indent="-457200"/>
            <a:r>
              <a:rPr lang="zh-TW" altLang="en-US" sz="2000" dirty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負責包含線長的排程作業、監控現場的作業</a:t>
            </a:r>
            <a:r>
              <a:rPr lang="zh-TW" altLang="en-US" sz="2000" dirty="0" smtClean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成本、管理現場人士以及與專案經理聯繫</a:t>
            </a:r>
            <a:endParaRPr lang="zh-TW" altLang="en-US" sz="2000" dirty="0">
              <a:solidFill>
                <a:srgbClr val="007635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719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品質管理者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zh-TW" altLang="en-US" sz="2400" dirty="0" smtClean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建立及管理檢查的流程，以確保專案產品品質符合品質規範要求</a:t>
            </a:r>
            <a:endParaRPr lang="en-US" altLang="zh-TW" sz="2400" dirty="0" smtClean="0">
              <a:solidFill>
                <a:srgbClr val="007635"/>
              </a:solidFill>
              <a:latin typeface="標楷體" pitchFamily="65" charset="-120"/>
              <a:ea typeface="標楷體" pitchFamily="65" charset="-120"/>
            </a:endParaRPr>
          </a:p>
          <a:p>
            <a:pPr marL="731520" lvl="1" indent="-457200"/>
            <a:r>
              <a:rPr lang="zh-TW" altLang="en-US" sz="2000" dirty="0" smtClean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負責包含提高品質的確認、改進工作方法及生產零缺點</a:t>
            </a:r>
            <a:endParaRPr lang="zh-TW" altLang="en-US" sz="2000" dirty="0">
              <a:solidFill>
                <a:srgbClr val="007635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719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功能部門技術代表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zh-TW" altLang="en-US" sz="2400" dirty="0" smtClean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專案管理辦公室從功能部門的支援者到承包商，也有典型的代表。這些人與專案管理辦公室的專案經理及其他人一起工作，提供有關技術性的建議，並與其他專案團隊成員協調並適時代表其部門參與專案活動。</a:t>
            </a:r>
            <a:endParaRPr lang="zh-TW" altLang="en-US" sz="2400" dirty="0">
              <a:solidFill>
                <a:srgbClr val="007635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719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專案助理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zh-TW" altLang="en-US" sz="2000" dirty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協助提供專案經理與專案成員相關的行政</a:t>
            </a:r>
            <a:r>
              <a:rPr lang="zh-TW" altLang="en-US" sz="2000" dirty="0" smtClean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支援</a:t>
            </a:r>
            <a:endParaRPr lang="en-US" altLang="zh-TW" sz="2000" dirty="0" smtClean="0">
              <a:solidFill>
                <a:srgbClr val="007635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zh-TW" altLang="en-US" sz="2000" dirty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使用相關的軟體工具以協助專案之計畫與</a:t>
            </a:r>
            <a:r>
              <a:rPr lang="zh-TW" altLang="en-US" sz="2000" dirty="0" smtClean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監控</a:t>
            </a:r>
            <a:endParaRPr lang="en-US" altLang="zh-TW" sz="2000" dirty="0" smtClean="0">
              <a:solidFill>
                <a:srgbClr val="007635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zh-TW" altLang="en-US" sz="2000" dirty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專案文件的保持與建檔</a:t>
            </a:r>
            <a:r>
              <a:rPr lang="zh-TW" altLang="en-US" sz="2000" dirty="0" smtClean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管理</a:t>
            </a:r>
            <a:endParaRPr lang="en-US" altLang="zh-TW" sz="2000" dirty="0" smtClean="0">
              <a:solidFill>
                <a:srgbClr val="007635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zh-TW" altLang="en-US" sz="2000" dirty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協助專案團隊執行構型</a:t>
            </a:r>
            <a:r>
              <a:rPr lang="zh-TW" altLang="en-US" sz="2000" dirty="0" smtClean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管理</a:t>
            </a:r>
            <a:endParaRPr lang="en-US" altLang="zh-TW" sz="2000" dirty="0" smtClean="0">
              <a:solidFill>
                <a:srgbClr val="007635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zh-TW" altLang="en-US" sz="2000" dirty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負責專案計畫書等文件之版本更新與內容抽</a:t>
            </a:r>
            <a:r>
              <a:rPr lang="zh-TW" altLang="en-US" sz="2000" dirty="0" smtClean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換</a:t>
            </a:r>
            <a:endParaRPr lang="en-US" altLang="zh-TW" sz="2000" dirty="0" smtClean="0">
              <a:solidFill>
                <a:srgbClr val="007635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zh-TW" altLang="en-US" sz="2000" dirty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協助專案經理撰寫專案報告</a:t>
            </a:r>
            <a:r>
              <a:rPr lang="zh-TW" altLang="en-US" sz="2000" dirty="0" smtClean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初稿</a:t>
            </a:r>
            <a:endParaRPr lang="en-US" altLang="zh-TW" sz="2000" dirty="0" smtClean="0">
              <a:solidFill>
                <a:srgbClr val="007635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zh-TW" altLang="en-US" sz="2000" dirty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協助專案經理進行專案相關之溝通規劃與</a:t>
            </a:r>
            <a:r>
              <a:rPr lang="zh-TW" altLang="en-US" sz="2000" dirty="0" smtClean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執行</a:t>
            </a:r>
            <a:r>
              <a:rPr lang="en-US" altLang="zh-TW" sz="2000" dirty="0" smtClean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專案分配與發送</a:t>
            </a:r>
            <a:r>
              <a:rPr lang="en-US" altLang="zh-TW" sz="2000" dirty="0" smtClean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zh-TW" altLang="en-US" sz="2000" dirty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專案相關活動與會議之規劃與</a:t>
            </a:r>
            <a:r>
              <a:rPr lang="zh-TW" altLang="en-US" sz="2000" dirty="0" smtClean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安排</a:t>
            </a:r>
            <a:endParaRPr lang="en-US" altLang="zh-TW" sz="2000" dirty="0" smtClean="0">
              <a:solidFill>
                <a:srgbClr val="007635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zh-TW" altLang="en-US" sz="2000" dirty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專案活動內容之記載與會議</a:t>
            </a:r>
            <a:r>
              <a:rPr lang="zh-TW" altLang="en-US" sz="2000" dirty="0" smtClean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紀錄之撰寫</a:t>
            </a:r>
            <a:endParaRPr lang="en-US" altLang="zh-TW" sz="2000" dirty="0" smtClean="0">
              <a:solidFill>
                <a:srgbClr val="007635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zh-TW" altLang="en-US" sz="2000" dirty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公文之繕打與收發文、專案產品文件之保管與</a:t>
            </a:r>
            <a:r>
              <a:rPr lang="zh-TW" altLang="en-US" sz="2000" dirty="0" smtClean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維護</a:t>
            </a:r>
            <a:endParaRPr lang="en-US" altLang="zh-TW" sz="2000" dirty="0" smtClean="0">
              <a:solidFill>
                <a:srgbClr val="007635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zh-TW" altLang="en-US" sz="2000" dirty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彙集專案最新資訊並適時提供予專案團隊</a:t>
            </a:r>
            <a:r>
              <a:rPr lang="zh-TW" altLang="en-US" sz="2000" dirty="0" smtClean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成員</a:t>
            </a:r>
            <a:endParaRPr lang="en-US" altLang="zh-TW" sz="2000" dirty="0" smtClean="0">
              <a:solidFill>
                <a:srgbClr val="007635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zh-TW" altLang="en-US" sz="2000" dirty="0">
                <a:solidFill>
                  <a:srgbClr val="007635"/>
                </a:solidFill>
                <a:latin typeface="標楷體" pitchFamily="65" charset="-120"/>
                <a:ea typeface="標楷體" pitchFamily="65" charset="-120"/>
              </a:rPr>
              <a:t>保管專案相關單據、發票、工作日誌、圖照片等</a:t>
            </a:r>
            <a:endParaRPr lang="zh-TW" altLang="en-US" sz="2000" dirty="0">
              <a:solidFill>
                <a:srgbClr val="007635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23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5763"/>
            <a:ext cx="8077200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2234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465569" cy="28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8793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745870"/>
            <a:ext cx="9073008" cy="561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5338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5" y="1124744"/>
            <a:ext cx="9008269" cy="496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554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20472" cy="544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1452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856984" cy="497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579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21819"/>
              </p:ext>
            </p:extLst>
          </p:nvPr>
        </p:nvGraphicFramePr>
        <p:xfrm>
          <a:off x="179512" y="996809"/>
          <a:ext cx="8803746" cy="5312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795"/>
                <a:gridCol w="1332318"/>
                <a:gridCol w="1286760"/>
                <a:gridCol w="1467291"/>
                <a:gridCol w="1467291"/>
                <a:gridCol w="1467291"/>
              </a:tblGrid>
              <a:tr h="512144">
                <a:tc rowSpan="2">
                  <a:txBody>
                    <a:bodyPr/>
                    <a:lstStyle/>
                    <a:p>
                      <a:pPr algn="l"/>
                      <a:r>
                        <a:rPr lang="zh-TW" altLang="en-US" sz="1600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     組織結構</a:t>
                      </a:r>
                      <a:endParaRPr lang="en-US" altLang="zh-TW" sz="1600" b="0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l"/>
                      <a:endParaRPr lang="en-US" altLang="zh-TW" sz="1600" b="0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l"/>
                      <a:endParaRPr lang="en-US" altLang="zh-TW" sz="1600" b="0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l"/>
                      <a:r>
                        <a:rPr lang="zh-TW" altLang="en-US" sz="1600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專案特徵</a:t>
                      </a:r>
                      <a:endParaRPr lang="zh-TW" altLang="en-US" sz="1600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功能性</a:t>
                      </a:r>
                      <a:endParaRPr lang="zh-TW" altLang="en-US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矩陣性</a:t>
                      </a:r>
                      <a:endParaRPr lang="zh-TW" altLang="en-US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zh-TW" altLang="en-US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zh-TW" altLang="en-US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專案性</a:t>
                      </a:r>
                      <a:endParaRPr lang="zh-TW" altLang="en-US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24395">
                <a:tc vMerge="1">
                  <a:txBody>
                    <a:bodyPr/>
                    <a:lstStyle/>
                    <a:p>
                      <a:endParaRPr lang="zh-TW" altLang="en-US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弱矩陣</a:t>
                      </a:r>
                      <a:endParaRPr lang="zh-TW" altLang="en-US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平衡矩陣</a:t>
                      </a:r>
                      <a:endParaRPr lang="zh-TW" altLang="en-US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強矩陣</a:t>
                      </a:r>
                      <a:endParaRPr lang="zh-TW" altLang="en-US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zh-TW" altLang="en-US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3973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專案經理權限</a:t>
                      </a:r>
                      <a:endParaRPr lang="zh-TW" altLang="en-US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2FA3E">
                            <a:tint val="66000"/>
                            <a:satMod val="160000"/>
                          </a:srgbClr>
                        </a:gs>
                        <a:gs pos="50000">
                          <a:srgbClr val="12FA3E">
                            <a:tint val="44500"/>
                            <a:satMod val="160000"/>
                          </a:srgbClr>
                        </a:gs>
                        <a:gs pos="100000">
                          <a:srgbClr val="12FA3E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沒有或很少</a:t>
                      </a:r>
                      <a:endParaRPr lang="zh-TW" altLang="en-US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低度</a:t>
                      </a:r>
                      <a:endParaRPr lang="zh-TW" altLang="en-US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低度到中度</a:t>
                      </a:r>
                      <a:endParaRPr lang="zh-TW" altLang="en-US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中度到高度</a:t>
                      </a:r>
                      <a:endParaRPr lang="zh-TW" altLang="en-US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高，</a:t>
                      </a:r>
                      <a:endParaRPr lang="en-US" altLang="zh-TW" b="0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甚至全權</a:t>
                      </a:r>
                      <a:endParaRPr lang="zh-TW" altLang="en-US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2144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可取得的資源</a:t>
                      </a:r>
                      <a:endParaRPr lang="zh-TW" altLang="en-US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2FA3E">
                            <a:tint val="66000"/>
                            <a:satMod val="160000"/>
                          </a:srgbClr>
                        </a:gs>
                        <a:gs pos="50000">
                          <a:srgbClr val="12FA3E">
                            <a:tint val="44500"/>
                            <a:satMod val="160000"/>
                          </a:srgbClr>
                        </a:gs>
                        <a:gs pos="100000">
                          <a:srgbClr val="12FA3E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沒有或很少</a:t>
                      </a:r>
                      <a:endParaRPr lang="zh-TW" altLang="en-US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低度</a:t>
                      </a:r>
                      <a:endParaRPr lang="zh-TW" altLang="en-US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低度到中度</a:t>
                      </a:r>
                      <a:endParaRPr lang="zh-TW" altLang="en-US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中度到高度</a:t>
                      </a:r>
                      <a:endParaRPr lang="zh-TW" altLang="en-US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高，</a:t>
                      </a:r>
                      <a:endParaRPr lang="en-US" altLang="zh-TW" b="0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甚至全部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3973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專案預算</a:t>
                      </a:r>
                      <a:endParaRPr lang="en-US" altLang="zh-TW" b="0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控制者</a:t>
                      </a:r>
                      <a:endParaRPr lang="zh-TW" altLang="en-US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2FA3E">
                            <a:tint val="66000"/>
                            <a:satMod val="160000"/>
                          </a:srgbClr>
                        </a:gs>
                        <a:gs pos="50000">
                          <a:srgbClr val="12FA3E">
                            <a:tint val="44500"/>
                            <a:satMod val="160000"/>
                          </a:srgbClr>
                        </a:gs>
                        <a:gs pos="100000">
                          <a:srgbClr val="12FA3E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功能經理</a:t>
                      </a:r>
                      <a:endParaRPr lang="zh-TW" altLang="en-US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功能經理</a:t>
                      </a:r>
                      <a:endParaRPr lang="zh-TW" altLang="en-US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功能經理與專案經理</a:t>
                      </a:r>
                      <a:endParaRPr lang="zh-TW" altLang="en-US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專案經理</a:t>
                      </a:r>
                      <a:endParaRPr lang="zh-TW" altLang="en-US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專案經理</a:t>
                      </a:r>
                      <a:endParaRPr lang="zh-TW" altLang="en-US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3973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專案經理</a:t>
                      </a:r>
                      <a:endParaRPr lang="en-US" altLang="zh-TW" b="0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的角色</a:t>
                      </a:r>
                      <a:endParaRPr lang="zh-TW" altLang="en-US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2FA3E">
                            <a:tint val="66000"/>
                            <a:satMod val="160000"/>
                          </a:srgbClr>
                        </a:gs>
                        <a:gs pos="50000">
                          <a:srgbClr val="12FA3E">
                            <a:tint val="44500"/>
                            <a:satMod val="160000"/>
                          </a:srgbClr>
                        </a:gs>
                        <a:gs pos="100000">
                          <a:srgbClr val="12FA3E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兼任</a:t>
                      </a:r>
                      <a:endParaRPr lang="zh-TW" altLang="en-US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兼任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全職</a:t>
                      </a:r>
                      <a:endParaRPr lang="zh-TW" altLang="en-US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全職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全職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3973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專案行政幕僚</a:t>
                      </a:r>
                      <a:endParaRPr lang="zh-TW" altLang="en-US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12FA3E">
                            <a:tint val="66000"/>
                            <a:satMod val="160000"/>
                          </a:srgbClr>
                        </a:gs>
                        <a:gs pos="50000">
                          <a:srgbClr val="12FA3E">
                            <a:tint val="44500"/>
                            <a:satMod val="160000"/>
                          </a:srgbClr>
                        </a:gs>
                        <a:gs pos="100000">
                          <a:srgbClr val="12FA3E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兼任</a:t>
                      </a:r>
                      <a:endParaRPr lang="zh-TW" altLang="en-US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兼任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兼任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全職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全職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0" name="直線接點 9"/>
          <p:cNvCxnSpPr/>
          <p:nvPr/>
        </p:nvCxnSpPr>
        <p:spPr>
          <a:xfrm>
            <a:off x="179512" y="908720"/>
            <a:ext cx="1728192" cy="11521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179512" y="6340678"/>
            <a:ext cx="358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資料來源</a:t>
            </a:r>
            <a:r>
              <a:rPr lang="zh-TW" altLang="en-US" dirty="0" smtClean="0"/>
              <a:t>：</a:t>
            </a:r>
            <a:r>
              <a:rPr lang="en-US" altLang="zh-TW" dirty="0" smtClean="0">
                <a:latin typeface="Comic Sans MS" pitchFamily="66" charset="0"/>
                <a:ea typeface="標楷體" pitchFamily="65" charset="-120"/>
              </a:rPr>
              <a:t> </a:t>
            </a:r>
            <a:r>
              <a:rPr lang="en-US" altLang="zh-TW" dirty="0">
                <a:latin typeface="Comic Sans MS" pitchFamily="66" charset="0"/>
                <a:ea typeface="標楷體" pitchFamily="65" charset="-120"/>
              </a:rPr>
              <a:t>PMBOK® Guide </a:t>
            </a:r>
            <a:r>
              <a:rPr lang="en-US" altLang="zh-TW" dirty="0" smtClean="0">
                <a:latin typeface="Comic Sans MS" pitchFamily="66" charset="0"/>
              </a:rPr>
              <a:t>P.28</a:t>
            </a:r>
            <a:endParaRPr lang="zh-TW" altLang="en-US" dirty="0">
              <a:latin typeface="Comic Sans MS" pitchFamily="66" charset="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05864" y="134144"/>
            <a:ext cx="8229600" cy="990600"/>
          </a:xfrm>
        </p:spPr>
        <p:txBody>
          <a:bodyPr>
            <a:normAutofit/>
          </a:bodyPr>
          <a:lstStyle/>
          <a:p>
            <a:r>
              <a:rPr lang="zh-TW" altLang="en-US" dirty="0"/>
              <a:t>組織結構對專案的影響</a:t>
            </a:r>
          </a:p>
        </p:txBody>
      </p:sp>
    </p:spTree>
    <p:extLst>
      <p:ext uri="{BB962C8B-B14F-4D97-AF65-F5344CB8AC3E}">
        <p14:creationId xmlns:p14="http://schemas.microsoft.com/office/powerpoint/2010/main" val="144166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964488" cy="430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0478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466850"/>
            <a:ext cx="9036496" cy="329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7309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964488" cy="462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4094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9131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555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647825"/>
            <a:ext cx="9036496" cy="300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7200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84" y="404664"/>
            <a:ext cx="8834034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773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960432" cy="483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4096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end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4400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54328"/>
            <a:ext cx="8229600" cy="72494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功能型組織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34781"/>
              </p:ext>
            </p:extLst>
          </p:nvPr>
        </p:nvGraphicFramePr>
        <p:xfrm>
          <a:off x="718702" y="957555"/>
          <a:ext cx="7813738" cy="267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3298"/>
                <a:gridCol w="3960440"/>
              </a:tblGrid>
              <a:tr h="3886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優點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缺點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44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每個人都有一個明確的上司</a:t>
                      </a:r>
                      <a:endParaRPr lang="en-US" altLang="zh-TW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充分利用組織資源，避免裝備與人力重複投資</a:t>
                      </a:r>
                      <a:endParaRPr lang="en-US" altLang="zh-TW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有效運用功能部門專業人員，能提高各項專業技能</a:t>
                      </a:r>
                      <a:endParaRPr lang="en-US" altLang="zh-TW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員工職業生涯有保障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zh-TW" altLang="en-US" sz="1800" kern="120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會為了其所屬功能部門的利益而忽略了專案和客戶的整體利益</a:t>
                      </a:r>
                      <a:endParaRPr lang="en-US" altLang="zh-TW" sz="1800" kern="1200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zh-TW" altLang="en-US" sz="1800" kern="120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專案團隊成員由功能經理指派，均為兼職，不會主動擔負責任和風險</a:t>
                      </a:r>
                      <a:endParaRPr lang="en-US" altLang="zh-TW" sz="1800" kern="1200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zh-TW" altLang="en-US" sz="1800" kern="120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專案成員屬不同部門橫向聯繫較少</a:t>
                      </a:r>
                      <a:endParaRPr lang="en-US" altLang="zh-TW" sz="1800" kern="1200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zh-TW" altLang="en-US" sz="1800" kern="120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當不同功能部門發生利益衝突，而專案經理的權限難以協調時，可能會影響到專案目標的達成</a:t>
                      </a:r>
                      <a:endParaRPr lang="zh-TW" altLang="en-US" sz="1800" kern="120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4409642"/>
              </p:ext>
            </p:extLst>
          </p:nvPr>
        </p:nvGraphicFramePr>
        <p:xfrm>
          <a:off x="2843808" y="3933056"/>
          <a:ext cx="3672408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5" name="直線單箭頭接點 34"/>
          <p:cNvCxnSpPr/>
          <p:nvPr/>
        </p:nvCxnSpPr>
        <p:spPr>
          <a:xfrm>
            <a:off x="3096404" y="5002838"/>
            <a:ext cx="3024336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86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54328"/>
            <a:ext cx="8229600" cy="72494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專案型組織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399102"/>
              </p:ext>
            </p:extLst>
          </p:nvPr>
        </p:nvGraphicFramePr>
        <p:xfrm>
          <a:off x="718702" y="957555"/>
          <a:ext cx="7632848" cy="322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3298"/>
                <a:gridCol w="3779550"/>
              </a:tblGrid>
              <a:tr h="3886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優點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缺點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44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專案成員為全職，明確知道自己的責任</a:t>
                      </a:r>
                      <a:endParaRPr lang="en-US" altLang="zh-TW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目標明確，統一由專案經理指揮；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專案經理有最大的管理自主權，在進度、成本、品質的監控較為靈活，對客戶的需求、公司高層的意圖可做出快速的回應，進而確保專案的成功；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專案經理不須與功能經理溝通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zh-TW" altLang="en-US" sz="1800" kern="120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組織無法有效資源共享、人員無法互相調動，造成管理成本偏高，且資源分配效率偏低</a:t>
                      </a:r>
                      <a:endParaRPr lang="en-US" altLang="zh-TW" sz="1800" kern="1200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zh-TW" altLang="en-US" sz="1800" kern="120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專案技術人員只重視專案所需的專業技術，不同專案團隊很難共享知識，不利專案團隊人員技術水準的提升</a:t>
                      </a:r>
                      <a:endParaRPr lang="en-US" altLang="zh-TW" sz="1800" kern="1200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zh-TW" altLang="en-US" sz="1800" kern="120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成員缺乏職業的保障，專案團隊成員擔心專案結束後的生計，可能會延遲專案結案工作</a:t>
                      </a:r>
                      <a:endParaRPr lang="zh-TW" altLang="en-US" sz="1800" kern="120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2421931"/>
              </p:ext>
            </p:extLst>
          </p:nvPr>
        </p:nvGraphicFramePr>
        <p:xfrm>
          <a:off x="2843808" y="4221088"/>
          <a:ext cx="3672408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文字方塊 30"/>
          <p:cNvSpPr txBox="1"/>
          <p:nvPr/>
        </p:nvSpPr>
        <p:spPr>
          <a:xfrm>
            <a:off x="2483768" y="537321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專案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溝通</a:t>
            </a:r>
          </a:p>
        </p:txBody>
      </p:sp>
      <p:cxnSp>
        <p:nvCxnSpPr>
          <p:cNvPr id="33" name="直線單箭頭接點 32"/>
          <p:cNvCxnSpPr/>
          <p:nvPr/>
        </p:nvCxnSpPr>
        <p:spPr>
          <a:xfrm>
            <a:off x="3203848" y="5432285"/>
            <a:ext cx="0" cy="1440159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38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29600" cy="850106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矩陣式組織</a:t>
            </a:r>
            <a:endParaRPr lang="zh-TW" altLang="en-US" dirty="0">
              <a:solidFill>
                <a:schemeClr val="accent4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793737"/>
              </p:ext>
            </p:extLst>
          </p:nvPr>
        </p:nvGraphicFramePr>
        <p:xfrm>
          <a:off x="467544" y="1124744"/>
          <a:ext cx="82296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弱矩陣</a:t>
                      </a:r>
                      <a:endParaRPr lang="zh-TW" altLang="en-US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平衡矩陣</a:t>
                      </a:r>
                      <a:endParaRPr lang="zh-TW" altLang="en-US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強矩陣</a:t>
                      </a:r>
                      <a:endParaRPr lang="zh-TW" altLang="en-US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功能經理權限較大</a:t>
                      </a:r>
                      <a:endParaRPr lang="en-US" altLang="zh-TW" b="0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專案經理</a:t>
                      </a:r>
                      <a:r>
                        <a:rPr lang="zh-TW" altLang="en-US" b="0" u="sng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非全職</a:t>
                      </a:r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，比較像</a:t>
                      </a:r>
                      <a:r>
                        <a:rPr lang="zh-TW" altLang="en-US" b="0" u="sng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促進者</a:t>
                      </a:r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或</a:t>
                      </a:r>
                      <a:r>
                        <a:rPr lang="zh-TW" altLang="en-US" b="0" u="sng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協調者</a:t>
                      </a:r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角色</a:t>
                      </a:r>
                      <a:endParaRPr lang="en-US" altLang="zh-TW" b="0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專案可</a:t>
                      </a:r>
                      <a:r>
                        <a:rPr lang="zh-TW" altLang="en-US" b="0" u="sng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直接跨部門溝通</a:t>
                      </a:r>
                      <a:endParaRPr lang="en-US" altLang="zh-TW" b="0" u="sng" dirty="0" smtClean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b="0" u="sng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專案預算</a:t>
                      </a:r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或</a:t>
                      </a:r>
                      <a:r>
                        <a:rPr lang="zh-TW" altLang="en-US" b="0" u="sng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資源大部份</a:t>
                      </a:r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由</a:t>
                      </a:r>
                      <a:r>
                        <a:rPr lang="zh-TW" altLang="en-US" b="0" u="sng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功能經理</a:t>
                      </a:r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掌控</a:t>
                      </a:r>
                      <a:endParaRPr lang="zh-TW" altLang="en-US" b="0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兼有功能式及專案式的特徵</a:t>
                      </a:r>
                      <a:endParaRPr lang="en-US" altLang="zh-TW" b="0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可取得較專案式</a:t>
                      </a:r>
                      <a:r>
                        <a:rPr lang="zh-TW" altLang="en-US" b="0" u="sng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專業的資源</a:t>
                      </a:r>
                      <a:endParaRPr lang="en-US" altLang="zh-TW" b="0" u="sng" dirty="0" smtClean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專案經理為</a:t>
                      </a:r>
                      <a:r>
                        <a:rPr lang="zh-TW" altLang="en-US" b="0" u="sng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全職</a:t>
                      </a:r>
                      <a:endParaRPr lang="en-US" altLang="zh-TW" b="0" u="sng" dirty="0" smtClean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b="0" u="sng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專案預算</a:t>
                      </a:r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或</a:t>
                      </a:r>
                      <a:r>
                        <a:rPr lang="zh-TW" altLang="en-US" b="0" u="sng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資源</a:t>
                      </a:r>
                      <a:r>
                        <a:rPr lang="zh-TW" altLang="en-US" b="0" u="none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由</a:t>
                      </a:r>
                      <a:r>
                        <a:rPr lang="zh-TW" altLang="en-US" b="0" u="sng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專案經理</a:t>
                      </a:r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與</a:t>
                      </a:r>
                      <a:r>
                        <a:rPr lang="zh-TW" altLang="en-US" b="0" u="sng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功能經理共同管理</a:t>
                      </a:r>
                      <a:endParaRPr lang="zh-TW" altLang="en-US" b="0" u="sng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專案經理為</a:t>
                      </a:r>
                      <a:r>
                        <a:rPr lang="zh-TW" altLang="en-US" b="0" u="sng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全職</a:t>
                      </a:r>
                      <a:endParaRPr lang="en-US" altLang="zh-TW" b="0" u="sng" dirty="0" smtClean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b="0" u="sng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專案行政人員</a:t>
                      </a:r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為全職角色</a:t>
                      </a:r>
                      <a:endParaRPr lang="en-US" altLang="zh-TW" b="0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專案</a:t>
                      </a:r>
                      <a:r>
                        <a:rPr lang="zh-TW" altLang="en-US" b="0" u="sng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預算</a:t>
                      </a:r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或</a:t>
                      </a:r>
                      <a:r>
                        <a:rPr lang="zh-TW" altLang="en-US" b="0" u="sng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資源</a:t>
                      </a:r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大部分由專案經理掌控</a:t>
                      </a:r>
                      <a:endParaRPr lang="en-US" altLang="zh-TW" b="0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常設</a:t>
                      </a:r>
                      <a:r>
                        <a:rPr lang="zh-TW" altLang="en-US" b="0" u="sng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專案管理辦公室</a:t>
                      </a:r>
                      <a:endParaRPr lang="zh-TW" altLang="en-US" b="0" u="sng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1530871"/>
              </p:ext>
            </p:extLst>
          </p:nvPr>
        </p:nvGraphicFramePr>
        <p:xfrm>
          <a:off x="5838673" y="3933056"/>
          <a:ext cx="324036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3671910"/>
              </p:ext>
            </p:extLst>
          </p:nvPr>
        </p:nvGraphicFramePr>
        <p:xfrm>
          <a:off x="2987824" y="4005064"/>
          <a:ext cx="324036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6533675"/>
              </p:ext>
            </p:extLst>
          </p:nvPr>
        </p:nvGraphicFramePr>
        <p:xfrm>
          <a:off x="143508" y="4005064"/>
          <a:ext cx="324036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1403648" y="64528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弱矩陣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067944" y="644104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平衡式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矩陣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020272" y="64886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強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矩陣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87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矩陣型組織優缺點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556792"/>
            <a:ext cx="6319714" cy="22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17032"/>
            <a:ext cx="6319714" cy="302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576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混合型組織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現代化組織除了有基本的功能型組織，常常也需建立專門的專案團隊處理重要的專案，也可能某些專案是若矩陣編組，有些專案是平衡矩陣編組，有些是強矩陣編組，這樣的組織型態則稱為混合型組織架構。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55538"/>
            <a:ext cx="6192688" cy="358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680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清晰度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</TotalTime>
  <Words>2643</Words>
  <Application>Microsoft Office PowerPoint</Application>
  <PresentationFormat>如螢幕大小 (4:3)</PresentationFormat>
  <Paragraphs>409</Paragraphs>
  <Slides>47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48" baseType="lpstr">
      <vt:lpstr>清晰度</vt:lpstr>
      <vt:lpstr>專案組織(第二章)</vt:lpstr>
      <vt:lpstr>專案組織對專案的影響</vt:lpstr>
      <vt:lpstr>組織結構</vt:lpstr>
      <vt:lpstr>組織結構對專案的影響</vt:lpstr>
      <vt:lpstr>功能型組織</vt:lpstr>
      <vt:lpstr>專案型組織</vt:lpstr>
      <vt:lpstr>矩陣式組織</vt:lpstr>
      <vt:lpstr>矩陣型組織優缺點</vt:lpstr>
      <vt:lpstr>混合型組織</vt:lpstr>
      <vt:lpstr>專案組織型態之選擇</vt:lpstr>
      <vt:lpstr>如何選擇專案組織型態</vt:lpstr>
      <vt:lpstr>非正式的組織溝通</vt:lpstr>
      <vt:lpstr>利害關係者 Stakeholder</vt:lpstr>
      <vt:lpstr>利害關係者的關係示意圖</vt:lpstr>
      <vt:lpstr>利害關係者的角色與責任</vt:lpstr>
      <vt:lpstr>專案發起人的角色與責任 1/2</vt:lpstr>
      <vt:lpstr>專案發起人的角色與責任 2/2</vt:lpstr>
      <vt:lpstr>功能經理的角色與責任</vt:lpstr>
      <vt:lpstr>專案經理的角色</vt:lpstr>
      <vt:lpstr>專案經理的角色與責任</vt:lpstr>
      <vt:lpstr>專案經理的工作涵蓋範圍  </vt:lpstr>
      <vt:lpstr>專案團隊的角色與責任</vt:lpstr>
      <vt:lpstr>專案團隊中的角色</vt:lpstr>
      <vt:lpstr>專案技術師</vt:lpstr>
      <vt:lpstr>合約管理師</vt:lpstr>
      <vt:lpstr>專案規畫及控制者</vt:lpstr>
      <vt:lpstr>專案會計師</vt:lpstr>
      <vt:lpstr>聯絡者</vt:lpstr>
      <vt:lpstr>生產協調者</vt:lpstr>
      <vt:lpstr>現場管理者</vt:lpstr>
      <vt:lpstr>品質管理者</vt:lpstr>
      <vt:lpstr>功能部門技術代表</vt:lpstr>
      <vt:lpstr>專案助理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專案管理概論</dc:title>
  <dc:creator>yckuo</dc:creator>
  <cp:lastModifiedBy>yckuo</cp:lastModifiedBy>
  <cp:revision>54</cp:revision>
  <dcterms:created xsi:type="dcterms:W3CDTF">2015-02-02T05:02:52Z</dcterms:created>
  <dcterms:modified xsi:type="dcterms:W3CDTF">2015-03-11T07:58:42Z</dcterms:modified>
</cp:coreProperties>
</file>